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7"/>
  </p:notesMasterIdLst>
  <p:sldIdLst>
    <p:sldId id="1614" r:id="rId2"/>
    <p:sldId id="1615" r:id="rId3"/>
    <p:sldId id="1616" r:id="rId4"/>
    <p:sldId id="1617" r:id="rId5"/>
    <p:sldId id="1618" r:id="rId6"/>
    <p:sldId id="1619" r:id="rId7"/>
    <p:sldId id="1620" r:id="rId8"/>
    <p:sldId id="1621" r:id="rId9"/>
    <p:sldId id="1622" r:id="rId10"/>
    <p:sldId id="1623" r:id="rId11"/>
    <p:sldId id="1624" r:id="rId12"/>
    <p:sldId id="1625" r:id="rId13"/>
    <p:sldId id="1626" r:id="rId14"/>
    <p:sldId id="1627" r:id="rId15"/>
    <p:sldId id="1628" r:id="rId16"/>
    <p:sldId id="1629" r:id="rId17"/>
    <p:sldId id="1630" r:id="rId18"/>
    <p:sldId id="1631" r:id="rId19"/>
    <p:sldId id="1632" r:id="rId20"/>
    <p:sldId id="1633" r:id="rId21"/>
    <p:sldId id="1634" r:id="rId22"/>
    <p:sldId id="1635" r:id="rId23"/>
    <p:sldId id="1636" r:id="rId24"/>
    <p:sldId id="1637" r:id="rId25"/>
    <p:sldId id="1638" r:id="rId26"/>
    <p:sldId id="1639" r:id="rId27"/>
    <p:sldId id="1640" r:id="rId28"/>
    <p:sldId id="1641" r:id="rId29"/>
    <p:sldId id="1642" r:id="rId30"/>
    <p:sldId id="1643" r:id="rId31"/>
    <p:sldId id="1644" r:id="rId32"/>
    <p:sldId id="1645" r:id="rId33"/>
    <p:sldId id="1646" r:id="rId34"/>
    <p:sldId id="1647" r:id="rId35"/>
    <p:sldId id="1648" r:id="rId36"/>
    <p:sldId id="1649" r:id="rId37"/>
    <p:sldId id="1650" r:id="rId38"/>
    <p:sldId id="1651" r:id="rId39"/>
    <p:sldId id="1652" r:id="rId40"/>
    <p:sldId id="1653" r:id="rId41"/>
    <p:sldId id="1654" r:id="rId42"/>
    <p:sldId id="1655" r:id="rId43"/>
    <p:sldId id="1656" r:id="rId44"/>
    <p:sldId id="1657" r:id="rId45"/>
    <p:sldId id="1658" r:id="rId46"/>
    <p:sldId id="1659" r:id="rId47"/>
    <p:sldId id="1660" r:id="rId48"/>
    <p:sldId id="1661" r:id="rId49"/>
    <p:sldId id="1662" r:id="rId50"/>
    <p:sldId id="1663" r:id="rId51"/>
    <p:sldId id="1664" r:id="rId52"/>
    <p:sldId id="1665" r:id="rId53"/>
    <p:sldId id="1666" r:id="rId54"/>
    <p:sldId id="1667" r:id="rId55"/>
    <p:sldId id="1668" r:id="rId56"/>
    <p:sldId id="1669" r:id="rId57"/>
    <p:sldId id="1670" r:id="rId58"/>
    <p:sldId id="1671" r:id="rId59"/>
    <p:sldId id="1672" r:id="rId60"/>
    <p:sldId id="1673" r:id="rId61"/>
    <p:sldId id="1674" r:id="rId62"/>
    <p:sldId id="1675" r:id="rId63"/>
    <p:sldId id="1676" r:id="rId64"/>
    <p:sldId id="1677" r:id="rId65"/>
    <p:sldId id="1678" r:id="rId66"/>
    <p:sldId id="1679" r:id="rId67"/>
    <p:sldId id="1680" r:id="rId68"/>
    <p:sldId id="1681" r:id="rId69"/>
    <p:sldId id="1682" r:id="rId70"/>
    <p:sldId id="1683" r:id="rId71"/>
    <p:sldId id="1684" r:id="rId72"/>
    <p:sldId id="1685" r:id="rId73"/>
    <p:sldId id="1686" r:id="rId74"/>
    <p:sldId id="1687" r:id="rId75"/>
    <p:sldId id="1688" r:id="rId76"/>
    <p:sldId id="1689" r:id="rId77"/>
    <p:sldId id="1690" r:id="rId78"/>
    <p:sldId id="1691" r:id="rId79"/>
    <p:sldId id="1692" r:id="rId80"/>
    <p:sldId id="1693" r:id="rId81"/>
    <p:sldId id="1694" r:id="rId82"/>
    <p:sldId id="1695" r:id="rId83"/>
    <p:sldId id="1696" r:id="rId84"/>
    <p:sldId id="1697" r:id="rId85"/>
    <p:sldId id="1698" r:id="rId86"/>
    <p:sldId id="1699" r:id="rId87"/>
    <p:sldId id="1700" r:id="rId88"/>
    <p:sldId id="1701" r:id="rId89"/>
    <p:sldId id="1702" r:id="rId90"/>
    <p:sldId id="1703" r:id="rId91"/>
    <p:sldId id="1704" r:id="rId92"/>
    <p:sldId id="1705" r:id="rId93"/>
    <p:sldId id="1706" r:id="rId94"/>
    <p:sldId id="1707" r:id="rId95"/>
    <p:sldId id="1708" r:id="rId96"/>
    <p:sldId id="1709" r:id="rId97"/>
    <p:sldId id="1710" r:id="rId98"/>
    <p:sldId id="1711" r:id="rId99"/>
    <p:sldId id="1712" r:id="rId100"/>
    <p:sldId id="1713" r:id="rId101"/>
    <p:sldId id="1714" r:id="rId102"/>
    <p:sldId id="1715" r:id="rId103"/>
    <p:sldId id="1716" r:id="rId104"/>
    <p:sldId id="1717" r:id="rId105"/>
    <p:sldId id="1718" r:id="rId106"/>
    <p:sldId id="1719" r:id="rId107"/>
    <p:sldId id="1720" r:id="rId108"/>
    <p:sldId id="1721" r:id="rId109"/>
    <p:sldId id="1722" r:id="rId110"/>
    <p:sldId id="1723" r:id="rId111"/>
    <p:sldId id="1724" r:id="rId112"/>
    <p:sldId id="1725" r:id="rId113"/>
    <p:sldId id="1726" r:id="rId114"/>
    <p:sldId id="1728" r:id="rId115"/>
    <p:sldId id="1829" r:id="rId116"/>
    <p:sldId id="1729" r:id="rId117"/>
    <p:sldId id="1730" r:id="rId118"/>
    <p:sldId id="1731" r:id="rId119"/>
    <p:sldId id="1732" r:id="rId120"/>
    <p:sldId id="1733" r:id="rId121"/>
    <p:sldId id="1734" r:id="rId122"/>
    <p:sldId id="1735" r:id="rId123"/>
    <p:sldId id="1736" r:id="rId124"/>
    <p:sldId id="1737" r:id="rId125"/>
    <p:sldId id="1738" r:id="rId126"/>
    <p:sldId id="1739" r:id="rId127"/>
    <p:sldId id="1740" r:id="rId128"/>
    <p:sldId id="1741" r:id="rId129"/>
    <p:sldId id="1742" r:id="rId130"/>
    <p:sldId id="1743" r:id="rId131"/>
    <p:sldId id="1744" r:id="rId132"/>
    <p:sldId id="1745" r:id="rId133"/>
    <p:sldId id="1746" r:id="rId134"/>
    <p:sldId id="1747" r:id="rId135"/>
    <p:sldId id="1748" r:id="rId136"/>
    <p:sldId id="1749" r:id="rId137"/>
    <p:sldId id="1750" r:id="rId138"/>
    <p:sldId id="1751" r:id="rId139"/>
    <p:sldId id="1752" r:id="rId140"/>
    <p:sldId id="1753" r:id="rId141"/>
    <p:sldId id="1754" r:id="rId142"/>
    <p:sldId id="1755" r:id="rId143"/>
    <p:sldId id="1756" r:id="rId144"/>
    <p:sldId id="1757" r:id="rId145"/>
    <p:sldId id="1758" r:id="rId146"/>
    <p:sldId id="1759" r:id="rId147"/>
    <p:sldId id="1760" r:id="rId148"/>
    <p:sldId id="1761" r:id="rId149"/>
    <p:sldId id="1762" r:id="rId150"/>
    <p:sldId id="1763" r:id="rId151"/>
    <p:sldId id="1764" r:id="rId152"/>
    <p:sldId id="1765" r:id="rId153"/>
    <p:sldId id="1766" r:id="rId154"/>
    <p:sldId id="1767" r:id="rId155"/>
    <p:sldId id="1768" r:id="rId156"/>
    <p:sldId id="1769" r:id="rId157"/>
    <p:sldId id="1770" r:id="rId158"/>
    <p:sldId id="1771" r:id="rId159"/>
    <p:sldId id="1772" r:id="rId160"/>
    <p:sldId id="1773" r:id="rId161"/>
    <p:sldId id="1774" r:id="rId162"/>
    <p:sldId id="1775" r:id="rId163"/>
    <p:sldId id="1776" r:id="rId164"/>
    <p:sldId id="1777" r:id="rId165"/>
    <p:sldId id="1778" r:id="rId166"/>
    <p:sldId id="1779" r:id="rId167"/>
    <p:sldId id="1780" r:id="rId168"/>
    <p:sldId id="1781" r:id="rId169"/>
    <p:sldId id="1782" r:id="rId170"/>
    <p:sldId id="1783" r:id="rId171"/>
    <p:sldId id="1784" r:id="rId172"/>
    <p:sldId id="1785" r:id="rId173"/>
    <p:sldId id="1786" r:id="rId174"/>
    <p:sldId id="1787" r:id="rId175"/>
    <p:sldId id="1788" r:id="rId176"/>
    <p:sldId id="1789" r:id="rId177"/>
    <p:sldId id="1790" r:id="rId178"/>
    <p:sldId id="1791" r:id="rId179"/>
    <p:sldId id="1792" r:id="rId180"/>
    <p:sldId id="1793" r:id="rId181"/>
    <p:sldId id="1794" r:id="rId182"/>
    <p:sldId id="1795" r:id="rId183"/>
    <p:sldId id="1796" r:id="rId184"/>
    <p:sldId id="1797" r:id="rId185"/>
    <p:sldId id="1798" r:id="rId186"/>
    <p:sldId id="1799" r:id="rId187"/>
    <p:sldId id="1800" r:id="rId188"/>
    <p:sldId id="1801" r:id="rId189"/>
    <p:sldId id="1802" r:id="rId190"/>
    <p:sldId id="1803" r:id="rId191"/>
    <p:sldId id="1804" r:id="rId192"/>
    <p:sldId id="1805" r:id="rId193"/>
    <p:sldId id="1806" r:id="rId194"/>
    <p:sldId id="1807" r:id="rId195"/>
    <p:sldId id="1808" r:id="rId196"/>
    <p:sldId id="1809" r:id="rId197"/>
    <p:sldId id="1810" r:id="rId198"/>
    <p:sldId id="1811" r:id="rId199"/>
    <p:sldId id="1812" r:id="rId200"/>
    <p:sldId id="1813" r:id="rId201"/>
    <p:sldId id="1814" r:id="rId202"/>
    <p:sldId id="1815" r:id="rId203"/>
    <p:sldId id="1816" r:id="rId204"/>
    <p:sldId id="1817" r:id="rId205"/>
    <p:sldId id="1818" r:id="rId206"/>
    <p:sldId id="1819" r:id="rId207"/>
    <p:sldId id="1820" r:id="rId208"/>
    <p:sldId id="1821" r:id="rId209"/>
    <p:sldId id="1822" r:id="rId210"/>
    <p:sldId id="1823" r:id="rId211"/>
    <p:sldId id="1824" r:id="rId212"/>
    <p:sldId id="1825" r:id="rId213"/>
    <p:sldId id="1826" r:id="rId214"/>
    <p:sldId id="1827" r:id="rId215"/>
    <p:sldId id="1828" r:id="rId216"/>
  </p:sldIdLst>
  <p:sldSz cx="9144000" cy="6858000" type="screen4x3"/>
  <p:notesSz cx="6858000" cy="9144000"/>
  <p:custDataLst>
    <p:tags r:id="rId21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9" orient="horz" pos="436" userDrawn="1">
          <p15:clr>
            <a:srgbClr val="A4A3A4"/>
          </p15:clr>
        </p15:guide>
        <p15:guide id="10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6A"/>
    <a:srgbClr val="C0504D"/>
    <a:srgbClr val="373737"/>
    <a:srgbClr val="416F2F"/>
    <a:srgbClr val="FF513D"/>
    <a:srgbClr val="51AEA1"/>
    <a:srgbClr val="1F788D"/>
    <a:srgbClr val="BC40A3"/>
    <a:srgbClr val="5474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1" autoAdjust="0"/>
    <p:restoredTop sz="95588" autoAdjust="0"/>
  </p:normalViewPr>
  <p:slideViewPr>
    <p:cSldViewPr>
      <p:cViewPr varScale="1">
        <p:scale>
          <a:sx n="124" d="100"/>
          <a:sy n="124" d="100"/>
        </p:scale>
        <p:origin x="976" y="176"/>
      </p:cViewPr>
      <p:guideLst>
        <p:guide pos="385"/>
        <p:guide orient="horz" pos="709"/>
        <p:guide orient="horz" pos="527"/>
        <p:guide orient="horz" pos="3793"/>
        <p:guide orient="horz" pos="1162"/>
        <p:guide pos="4830"/>
        <p:guide orient="horz" pos="436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gs" Target="tags/tag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97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2035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9084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2705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46216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0800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3945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735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2582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8028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81968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488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05729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97462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34527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99351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7844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137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6989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751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26201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1224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584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83365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203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42625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64633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98622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8135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905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76532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97438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66146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37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73481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55839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206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812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49178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45339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4618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40228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19563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74212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32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19455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15821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9200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88271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32086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755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35333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5272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033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23450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393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00628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48347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42999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60189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84420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8854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11848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62021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7152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4177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54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81902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22923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36617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09390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04252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2223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16498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83761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0295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21181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24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92354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3186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35522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81438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02500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31541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02150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84566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81918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76932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891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25239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45784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29611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46654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10287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94067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55891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60832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96075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2796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49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33242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01271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69987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37076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6604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20555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2460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65122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19468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3332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59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41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0138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81064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3077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09974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9648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127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455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872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951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905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278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122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323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255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44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273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64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940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90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260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706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97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554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469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401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25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413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462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933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9860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755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47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4487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367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6598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6548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86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278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5496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8330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816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395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1169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0972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486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280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5511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47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7287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2888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366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444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588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3186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4713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1545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335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243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9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5482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6701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0486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464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34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5578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7736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8453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9723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28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8784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3789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6712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9648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4055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17526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8370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525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8220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3845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52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1682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3399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7613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84959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7962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8018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3581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2997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4090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6453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22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audio" Target="../media/audio1.wav"/><Relationship Id="rId7" Type="http://schemas.openxmlformats.org/officeDocument/2006/relationships/image" Target="../media/image27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77.png"/><Relationship Id="rId5" Type="http://schemas.openxmlformats.org/officeDocument/2006/relationships/image" Target="../media/image229.png"/><Relationship Id="rId10" Type="http://schemas.openxmlformats.org/officeDocument/2006/relationships/image" Target="../media/image276.png"/><Relationship Id="rId4" Type="http://schemas.openxmlformats.org/officeDocument/2006/relationships/image" Target="../media/image227.png"/><Relationship Id="rId9" Type="http://schemas.openxmlformats.org/officeDocument/2006/relationships/image" Target="../media/image275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12" Type="http://schemas.openxmlformats.org/officeDocument/2006/relationships/image" Target="../media/image27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7100.png"/><Relationship Id="rId5" Type="http://schemas.openxmlformats.org/officeDocument/2006/relationships/image" Target="../media/image229.png"/><Relationship Id="rId10" Type="http://schemas.openxmlformats.org/officeDocument/2006/relationships/image" Target="../media/image7000.png"/><Relationship Id="rId4" Type="http://schemas.openxmlformats.org/officeDocument/2006/relationships/image" Target="../media/image227.png"/><Relationship Id="rId9" Type="http://schemas.openxmlformats.org/officeDocument/2006/relationships/image" Target="../media/image69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audio" Target="../media/audio1.wav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27.png"/><Relationship Id="rId9" Type="http://schemas.openxmlformats.org/officeDocument/2006/relationships/image" Target="../media/image28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audio" Target="../media/audio1.wav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27.png"/><Relationship Id="rId9" Type="http://schemas.openxmlformats.org/officeDocument/2006/relationships/image" Target="../media/image28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audio" Target="../media/audio1.wav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27.png"/><Relationship Id="rId9" Type="http://schemas.openxmlformats.org/officeDocument/2006/relationships/image" Target="../media/image28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audio" Target="../media/audio1.wav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27.png"/><Relationship Id="rId9" Type="http://schemas.openxmlformats.org/officeDocument/2006/relationships/image" Target="../media/image28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88.png"/><Relationship Id="rId5" Type="http://schemas.openxmlformats.org/officeDocument/2006/relationships/image" Target="../media/image283.png"/><Relationship Id="rId10" Type="http://schemas.openxmlformats.org/officeDocument/2006/relationships/image" Target="../media/image287.png"/><Relationship Id="rId4" Type="http://schemas.openxmlformats.org/officeDocument/2006/relationships/image" Target="../media/image227.png"/><Relationship Id="rId9" Type="http://schemas.openxmlformats.org/officeDocument/2006/relationships/image" Target="../media/image28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8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7.png"/><Relationship Id="rId4" Type="http://schemas.openxmlformats.org/officeDocument/2006/relationships/image" Target="../media/image227.png"/><Relationship Id="rId9" Type="http://schemas.openxmlformats.org/officeDocument/2006/relationships/image" Target="../media/image286.png"/><Relationship Id="rId1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2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12" Type="http://schemas.openxmlformats.org/officeDocument/2006/relationships/image" Target="../media/image291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7000.png"/><Relationship Id="rId5" Type="http://schemas.openxmlformats.org/officeDocument/2006/relationships/image" Target="../media/image283.png"/><Relationship Id="rId15" Type="http://schemas.openxmlformats.org/officeDocument/2006/relationships/image" Target="../media/image288.png"/><Relationship Id="rId10" Type="http://schemas.openxmlformats.org/officeDocument/2006/relationships/image" Target="../media/image287.png"/><Relationship Id="rId4" Type="http://schemas.openxmlformats.org/officeDocument/2006/relationships/image" Target="../media/image227.png"/><Relationship Id="rId9" Type="http://schemas.openxmlformats.org/officeDocument/2006/relationships/image" Target="../media/image286.png"/><Relationship Id="rId14" Type="http://schemas.openxmlformats.org/officeDocument/2006/relationships/image" Target="../media/image69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audio" Target="../media/audio1.wav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10" Type="http://schemas.openxmlformats.org/officeDocument/2006/relationships/audio" Target="../media/audio1.wav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audio" Target="../media/audio1.wav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audio" Target="../media/audio1.wav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300.png"/><Relationship Id="rId9" Type="http://schemas.openxmlformats.org/officeDocument/2006/relationships/image" Target="../media/image29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01.png"/><Relationship Id="rId12" Type="http://schemas.openxmlformats.org/officeDocument/2006/relationships/image" Target="../media/image30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303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300.png"/><Relationship Id="rId9" Type="http://schemas.openxmlformats.org/officeDocument/2006/relationships/image" Target="../media/image29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96.png"/><Relationship Id="rId12" Type="http://schemas.openxmlformats.org/officeDocument/2006/relationships/image" Target="../media/image30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305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300.png"/><Relationship Id="rId9" Type="http://schemas.openxmlformats.org/officeDocument/2006/relationships/image" Target="../media/image29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4.png"/><Relationship Id="rId3" Type="http://schemas.openxmlformats.org/officeDocument/2006/relationships/audio" Target="../media/audio1.wav"/><Relationship Id="rId7" Type="http://schemas.openxmlformats.org/officeDocument/2006/relationships/image" Target="../media/image296.png"/><Relationship Id="rId12" Type="http://schemas.openxmlformats.org/officeDocument/2006/relationships/image" Target="../media/image30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0" Type="http://schemas.openxmlformats.org/officeDocument/2006/relationships/image" Target="../media/image298.png"/><Relationship Id="rId4" Type="http://schemas.openxmlformats.org/officeDocument/2006/relationships/image" Target="../media/image300.png"/><Relationship Id="rId9" Type="http://schemas.openxmlformats.org/officeDocument/2006/relationships/image" Target="../media/image306.png"/><Relationship Id="rId14" Type="http://schemas.openxmlformats.org/officeDocument/2006/relationships/audio" Target="../media/audio1.wav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audio" Target="../media/audio1.wav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313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Relationship Id="rId14" Type="http://schemas.openxmlformats.org/officeDocument/2006/relationships/audio" Target="../media/audio1.wav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313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Relationship Id="rId14" Type="http://schemas.openxmlformats.org/officeDocument/2006/relationships/audio" Target="../media/audio1.wav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1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2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microsoft.com/office/2007/relationships/hdphoto" Target="../media/hdphoto9.wdp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microsoft.com/office/2007/relationships/hdphoto" Target="../media/hdphoto10.wdp"/><Relationship Id="rId4" Type="http://schemas.openxmlformats.org/officeDocument/2006/relationships/image" Target="../media/image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2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2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1.wdp"/><Relationship Id="rId4" Type="http://schemas.openxmlformats.org/officeDocument/2006/relationships/image" Target="../media/image1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9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3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3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3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audio" Target="../media/audio1.wav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audio" Target="../media/audio1.wav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41.png"/><Relationship Id="rId4" Type="http://schemas.openxmlformats.org/officeDocument/2006/relationships/image" Target="../media/image33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1.png"/><Relationship Id="rId5" Type="http://schemas.openxmlformats.org/officeDocument/2006/relationships/image" Target="../media/image341.png"/><Relationship Id="rId4" Type="http://schemas.openxmlformats.org/officeDocument/2006/relationships/image" Target="../media/image33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35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41.png"/><Relationship Id="rId4" Type="http://schemas.openxmlformats.org/officeDocument/2006/relationships/image" Target="../media/image33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12" Type="http://schemas.openxmlformats.org/officeDocument/2006/relationships/image" Target="../media/image32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image" Target="../media/image348.png"/><Relationship Id="rId5" Type="http://schemas.openxmlformats.org/officeDocument/2006/relationships/image" Target="../media/image341.png"/><Relationship Id="rId10" Type="http://schemas.openxmlformats.org/officeDocument/2006/relationships/image" Target="../media/image347.png"/><Relationship Id="rId4" Type="http://schemas.openxmlformats.org/officeDocument/2006/relationships/image" Target="../media/image335.png"/><Relationship Id="rId9" Type="http://schemas.openxmlformats.org/officeDocument/2006/relationships/image" Target="../media/image346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12" Type="http://schemas.openxmlformats.org/officeDocument/2006/relationships/image" Target="../media/image32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352.png"/><Relationship Id="rId5" Type="http://schemas.openxmlformats.org/officeDocument/2006/relationships/image" Target="../media/image341.png"/><Relationship Id="rId10" Type="http://schemas.openxmlformats.org/officeDocument/2006/relationships/image" Target="../media/image347.png"/><Relationship Id="rId4" Type="http://schemas.openxmlformats.org/officeDocument/2006/relationships/image" Target="../media/image335.png"/><Relationship Id="rId9" Type="http://schemas.openxmlformats.org/officeDocument/2006/relationships/image" Target="../media/image3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12" Type="http://schemas.openxmlformats.org/officeDocument/2006/relationships/image" Target="../media/image32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56.png"/><Relationship Id="rId5" Type="http://schemas.openxmlformats.org/officeDocument/2006/relationships/image" Target="../media/image341.png"/><Relationship Id="rId10" Type="http://schemas.openxmlformats.org/officeDocument/2006/relationships/image" Target="../media/image347.png"/><Relationship Id="rId4" Type="http://schemas.openxmlformats.org/officeDocument/2006/relationships/image" Target="../media/image335.png"/><Relationship Id="rId9" Type="http://schemas.openxmlformats.org/officeDocument/2006/relationships/image" Target="../media/image355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audio" Target="../media/audio1.wav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5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audio" Target="../media/audio1.wav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0" Type="http://schemas.openxmlformats.org/officeDocument/2006/relationships/image" Target="../media/image322.png"/><Relationship Id="rId4" Type="http://schemas.openxmlformats.org/officeDocument/2006/relationships/image" Target="../media/image358.png"/><Relationship Id="rId9" Type="http://schemas.openxmlformats.org/officeDocument/2006/relationships/image" Target="../media/image35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0" Type="http://schemas.openxmlformats.org/officeDocument/2006/relationships/image" Target="../media/image322.png"/><Relationship Id="rId4" Type="http://schemas.openxmlformats.org/officeDocument/2006/relationships/image" Target="../media/image358.png"/><Relationship Id="rId9" Type="http://schemas.openxmlformats.org/officeDocument/2006/relationships/image" Target="../media/image357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audio" Target="../media/audio1.wav"/><Relationship Id="rId5" Type="http://schemas.openxmlformats.org/officeDocument/2006/relationships/image" Target="../media/image341.png"/><Relationship Id="rId10" Type="http://schemas.openxmlformats.org/officeDocument/2006/relationships/image" Target="../media/image344.png"/><Relationship Id="rId4" Type="http://schemas.openxmlformats.org/officeDocument/2006/relationships/image" Target="../media/image335.png"/><Relationship Id="rId9" Type="http://schemas.openxmlformats.org/officeDocument/2006/relationships/image" Target="../media/image35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0.png"/><Relationship Id="rId4" Type="http://schemas.openxmlformats.org/officeDocument/2006/relationships/image" Target="../media/image35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4" Type="http://schemas.openxmlformats.org/officeDocument/2006/relationships/image" Target="../media/image360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35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35.png"/><Relationship Id="rId9" Type="http://schemas.openxmlformats.org/officeDocument/2006/relationships/audio" Target="../media/audio1.wav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35.png"/><Relationship Id="rId9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35.png"/><Relationship Id="rId9" Type="http://schemas.openxmlformats.org/officeDocument/2006/relationships/image" Target="../media/image366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35.png"/><Relationship Id="rId9" Type="http://schemas.openxmlformats.org/officeDocument/2006/relationships/image" Target="../media/image366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35.png"/><Relationship Id="rId9" Type="http://schemas.openxmlformats.org/officeDocument/2006/relationships/image" Target="../media/image366.png"/><Relationship Id="rId14" Type="http://schemas.openxmlformats.org/officeDocument/2006/relationships/audio" Target="../media/audio1.wav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5" Type="http://schemas.openxmlformats.org/officeDocument/2006/relationships/audio" Target="../media/audio1.wav"/><Relationship Id="rId10" Type="http://schemas.openxmlformats.org/officeDocument/2006/relationships/image" Target="../media/image367.png"/><Relationship Id="rId4" Type="http://schemas.openxmlformats.org/officeDocument/2006/relationships/image" Target="../media/image335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audio" Target="../media/audio1.wav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35.png"/><Relationship Id="rId10" Type="http://schemas.openxmlformats.org/officeDocument/2006/relationships/audio" Target="../media/audio1.wav"/><Relationship Id="rId4" Type="http://schemas.openxmlformats.org/officeDocument/2006/relationships/image" Target="../media/image372.png"/><Relationship Id="rId9" Type="http://schemas.openxmlformats.org/officeDocument/2006/relationships/image" Target="../media/image37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audio" Target="../media/audio1.wav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35.png"/><Relationship Id="rId10" Type="http://schemas.openxmlformats.org/officeDocument/2006/relationships/audio" Target="../media/audio1.wav"/><Relationship Id="rId4" Type="http://schemas.openxmlformats.org/officeDocument/2006/relationships/image" Target="../media/image374.png"/><Relationship Id="rId9" Type="http://schemas.openxmlformats.org/officeDocument/2006/relationships/image" Target="../media/image377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7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79.png"/><Relationship Id="rId4" Type="http://schemas.openxmlformats.org/officeDocument/2006/relationships/image" Target="../media/image254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2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audio" Target="../media/audio1.wav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254.png"/><Relationship Id="rId9" Type="http://schemas.openxmlformats.org/officeDocument/2006/relationships/image" Target="../media/image38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384.png"/><Relationship Id="rId5" Type="http://schemas.openxmlformats.org/officeDocument/2006/relationships/image" Target="../media/image379.png"/><Relationship Id="rId10" Type="http://schemas.openxmlformats.org/officeDocument/2006/relationships/image" Target="../media/image383.png"/><Relationship Id="rId4" Type="http://schemas.openxmlformats.org/officeDocument/2006/relationships/image" Target="../media/image254.png"/><Relationship Id="rId9" Type="http://schemas.openxmlformats.org/officeDocument/2006/relationships/image" Target="../media/image38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12" Type="http://schemas.openxmlformats.org/officeDocument/2006/relationships/image" Target="../media/image38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386.png"/><Relationship Id="rId5" Type="http://schemas.openxmlformats.org/officeDocument/2006/relationships/image" Target="../media/image379.png"/><Relationship Id="rId10" Type="http://schemas.openxmlformats.org/officeDocument/2006/relationships/image" Target="../media/image383.png"/><Relationship Id="rId4" Type="http://schemas.openxmlformats.org/officeDocument/2006/relationships/image" Target="../media/image254.png"/><Relationship Id="rId9" Type="http://schemas.openxmlformats.org/officeDocument/2006/relationships/image" Target="../media/image382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12" Type="http://schemas.openxmlformats.org/officeDocument/2006/relationships/image" Target="../media/image38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386.png"/><Relationship Id="rId5" Type="http://schemas.openxmlformats.org/officeDocument/2006/relationships/image" Target="../media/image379.png"/><Relationship Id="rId10" Type="http://schemas.openxmlformats.org/officeDocument/2006/relationships/image" Target="../media/image383.png"/><Relationship Id="rId4" Type="http://schemas.openxmlformats.org/officeDocument/2006/relationships/image" Target="../media/image254.png"/><Relationship Id="rId9" Type="http://schemas.openxmlformats.org/officeDocument/2006/relationships/image" Target="../media/image38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87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254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audio" Target="../media/audio1.wav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5" Type="http://schemas.openxmlformats.org/officeDocument/2006/relationships/image" Target="../media/image254.png"/><Relationship Id="rId4" Type="http://schemas.openxmlformats.org/officeDocument/2006/relationships/image" Target="../media/image392.png"/><Relationship Id="rId9" Type="http://schemas.openxmlformats.org/officeDocument/2006/relationships/audio" Target="../media/audio1.wav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392.png"/><Relationship Id="rId10" Type="http://schemas.openxmlformats.org/officeDocument/2006/relationships/audio" Target="../media/audio1.wav"/><Relationship Id="rId4" Type="http://schemas.openxmlformats.org/officeDocument/2006/relationships/image" Target="../media/image393.png"/><Relationship Id="rId9" Type="http://schemas.openxmlformats.org/officeDocument/2006/relationships/image" Target="../media/image391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392.png"/><Relationship Id="rId10" Type="http://schemas.openxmlformats.org/officeDocument/2006/relationships/audio" Target="../media/audio1.wav"/><Relationship Id="rId4" Type="http://schemas.openxmlformats.org/officeDocument/2006/relationships/image" Target="../media/image394.png"/><Relationship Id="rId9" Type="http://schemas.openxmlformats.org/officeDocument/2006/relationships/image" Target="../media/image391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392.png"/><Relationship Id="rId10" Type="http://schemas.openxmlformats.org/officeDocument/2006/relationships/audio" Target="../media/audio1.wav"/><Relationship Id="rId4" Type="http://schemas.openxmlformats.org/officeDocument/2006/relationships/image" Target="../media/image395.png"/><Relationship Id="rId9" Type="http://schemas.openxmlformats.org/officeDocument/2006/relationships/image" Target="../media/image3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9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11" Type="http://schemas.openxmlformats.org/officeDocument/2006/relationships/audio" Target="../media/audio1.wav"/><Relationship Id="rId5" Type="http://schemas.openxmlformats.org/officeDocument/2006/relationships/image" Target="../media/image396.png"/><Relationship Id="rId10" Type="http://schemas.openxmlformats.org/officeDocument/2006/relationships/image" Target="../media/image391.png"/><Relationship Id="rId4" Type="http://schemas.openxmlformats.org/officeDocument/2006/relationships/image" Target="../media/image395.png"/><Relationship Id="rId9" Type="http://schemas.openxmlformats.org/officeDocument/2006/relationships/image" Target="../media/image38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39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391.png"/><Relationship Id="rId5" Type="http://schemas.openxmlformats.org/officeDocument/2006/relationships/image" Target="../media/image396.png"/><Relationship Id="rId10" Type="http://schemas.openxmlformats.org/officeDocument/2006/relationships/image" Target="../media/image389.png"/><Relationship Id="rId4" Type="http://schemas.openxmlformats.org/officeDocument/2006/relationships/image" Target="../media/image395.png"/><Relationship Id="rId9" Type="http://schemas.openxmlformats.org/officeDocument/2006/relationships/image" Target="../media/image38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98.png"/><Relationship Id="rId12" Type="http://schemas.openxmlformats.org/officeDocument/2006/relationships/image" Target="../media/image388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254.png"/><Relationship Id="rId5" Type="http://schemas.openxmlformats.org/officeDocument/2006/relationships/image" Target="../media/image396.png"/><Relationship Id="rId15" Type="http://schemas.openxmlformats.org/officeDocument/2006/relationships/audio" Target="../media/audio1.wav"/><Relationship Id="rId10" Type="http://schemas.openxmlformats.org/officeDocument/2006/relationships/image" Target="../media/image392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Relationship Id="rId14" Type="http://schemas.openxmlformats.org/officeDocument/2006/relationships/image" Target="../media/image391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388.png"/><Relationship Id="rId3" Type="http://schemas.openxmlformats.org/officeDocument/2006/relationships/audio" Target="../media/audio1.wav"/><Relationship Id="rId7" Type="http://schemas.openxmlformats.org/officeDocument/2006/relationships/image" Target="../media/image398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92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392.png"/><Relationship Id="rId5" Type="http://schemas.openxmlformats.org/officeDocument/2006/relationships/image" Target="../media/image396.png"/><Relationship Id="rId15" Type="http://schemas.openxmlformats.org/officeDocument/2006/relationships/image" Target="../media/image391.png"/><Relationship Id="rId10" Type="http://schemas.openxmlformats.org/officeDocument/2006/relationships/image" Target="../media/image361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Relationship Id="rId14" Type="http://schemas.openxmlformats.org/officeDocument/2006/relationships/image" Target="../media/image389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12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11" Type="http://schemas.openxmlformats.org/officeDocument/2006/relationships/image" Target="../media/image391.png"/><Relationship Id="rId5" Type="http://schemas.openxmlformats.org/officeDocument/2006/relationships/image" Target="../media/image402.png"/><Relationship Id="rId10" Type="http://schemas.openxmlformats.org/officeDocument/2006/relationships/image" Target="../media/image389.png"/><Relationship Id="rId4" Type="http://schemas.openxmlformats.org/officeDocument/2006/relationships/image" Target="../media/image392.png"/><Relationship Id="rId9" Type="http://schemas.openxmlformats.org/officeDocument/2006/relationships/image" Target="../media/image38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406.png"/><Relationship Id="rId10" Type="http://schemas.openxmlformats.org/officeDocument/2006/relationships/audio" Target="../media/audio1.wav"/><Relationship Id="rId4" Type="http://schemas.openxmlformats.org/officeDocument/2006/relationships/image" Target="../media/image405.png"/><Relationship Id="rId9" Type="http://schemas.openxmlformats.org/officeDocument/2006/relationships/image" Target="../media/image391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11" Type="http://schemas.openxmlformats.org/officeDocument/2006/relationships/audio" Target="../media/audio1.wav"/><Relationship Id="rId5" Type="http://schemas.openxmlformats.org/officeDocument/2006/relationships/image" Target="../media/image405.png"/><Relationship Id="rId10" Type="http://schemas.openxmlformats.org/officeDocument/2006/relationships/image" Target="../media/image391.png"/><Relationship Id="rId4" Type="http://schemas.openxmlformats.org/officeDocument/2006/relationships/image" Target="../media/image407.png"/><Relationship Id="rId9" Type="http://schemas.openxmlformats.org/officeDocument/2006/relationships/image" Target="../media/image389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40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11" Type="http://schemas.openxmlformats.org/officeDocument/2006/relationships/image" Target="../media/image391.png"/><Relationship Id="rId5" Type="http://schemas.openxmlformats.org/officeDocument/2006/relationships/image" Target="../media/image408.png"/><Relationship Id="rId10" Type="http://schemas.openxmlformats.org/officeDocument/2006/relationships/image" Target="../media/image389.png"/><Relationship Id="rId4" Type="http://schemas.openxmlformats.org/officeDocument/2006/relationships/image" Target="../media/image407.png"/><Relationship Id="rId9" Type="http://schemas.openxmlformats.org/officeDocument/2006/relationships/image" Target="../media/image38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40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11" Type="http://schemas.openxmlformats.org/officeDocument/2006/relationships/image" Target="../media/image391.png"/><Relationship Id="rId5" Type="http://schemas.openxmlformats.org/officeDocument/2006/relationships/image" Target="../media/image408.png"/><Relationship Id="rId10" Type="http://schemas.openxmlformats.org/officeDocument/2006/relationships/image" Target="../media/image389.png"/><Relationship Id="rId4" Type="http://schemas.openxmlformats.org/officeDocument/2006/relationships/image" Target="../media/image407.png"/><Relationship Id="rId9" Type="http://schemas.openxmlformats.org/officeDocument/2006/relationships/image" Target="../media/image38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11" Type="http://schemas.openxmlformats.org/officeDocument/2006/relationships/audio" Target="../media/audio1.wav"/><Relationship Id="rId5" Type="http://schemas.openxmlformats.org/officeDocument/2006/relationships/image" Target="../media/image406.png"/><Relationship Id="rId10" Type="http://schemas.openxmlformats.org/officeDocument/2006/relationships/image" Target="../media/image391.png"/><Relationship Id="rId4" Type="http://schemas.openxmlformats.org/officeDocument/2006/relationships/image" Target="../media/image410.png"/><Relationship Id="rId9" Type="http://schemas.openxmlformats.org/officeDocument/2006/relationships/image" Target="../media/image3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41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11" Type="http://schemas.openxmlformats.org/officeDocument/2006/relationships/image" Target="../media/image391.png"/><Relationship Id="rId5" Type="http://schemas.openxmlformats.org/officeDocument/2006/relationships/image" Target="../media/image406.png"/><Relationship Id="rId10" Type="http://schemas.openxmlformats.org/officeDocument/2006/relationships/image" Target="../media/image389.png"/><Relationship Id="rId4" Type="http://schemas.openxmlformats.org/officeDocument/2006/relationships/image" Target="../media/image410.png"/><Relationship Id="rId9" Type="http://schemas.openxmlformats.org/officeDocument/2006/relationships/image" Target="../media/image388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12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11" Type="http://schemas.openxmlformats.org/officeDocument/2006/relationships/image" Target="../media/image389.png"/><Relationship Id="rId5" Type="http://schemas.openxmlformats.org/officeDocument/2006/relationships/image" Target="../media/image406.png"/><Relationship Id="rId10" Type="http://schemas.openxmlformats.org/officeDocument/2006/relationships/image" Target="../media/image388.png"/><Relationship Id="rId4" Type="http://schemas.openxmlformats.org/officeDocument/2006/relationships/image" Target="../media/image410.png"/><Relationship Id="rId9" Type="http://schemas.openxmlformats.org/officeDocument/2006/relationships/image" Target="../media/image254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13" Type="http://schemas.openxmlformats.org/officeDocument/2006/relationships/image" Target="../media/image391.png"/><Relationship Id="rId3" Type="http://schemas.openxmlformats.org/officeDocument/2006/relationships/audio" Target="../media/audio1.wav"/><Relationship Id="rId7" Type="http://schemas.openxmlformats.org/officeDocument/2006/relationships/image" Target="../media/image412.png"/><Relationship Id="rId12" Type="http://schemas.openxmlformats.org/officeDocument/2006/relationships/image" Target="../media/image38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11" Type="http://schemas.openxmlformats.org/officeDocument/2006/relationships/image" Target="../media/image388.png"/><Relationship Id="rId5" Type="http://schemas.openxmlformats.org/officeDocument/2006/relationships/image" Target="../media/image406.png"/><Relationship Id="rId10" Type="http://schemas.openxmlformats.org/officeDocument/2006/relationships/image" Target="../media/image254.png"/><Relationship Id="rId4" Type="http://schemas.openxmlformats.org/officeDocument/2006/relationships/image" Target="../media/image410.png"/><Relationship Id="rId9" Type="http://schemas.openxmlformats.org/officeDocument/2006/relationships/image" Target="../media/image414.png"/><Relationship Id="rId14" Type="http://schemas.openxmlformats.org/officeDocument/2006/relationships/audio" Target="../media/audio1.wav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audio" Target="../media/audio1.wav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5" Type="http://schemas.openxmlformats.org/officeDocument/2006/relationships/image" Target="../media/image254.png"/><Relationship Id="rId10" Type="http://schemas.openxmlformats.org/officeDocument/2006/relationships/audio" Target="../media/audio1.wav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audio" Target="../media/audio1.wav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11" Type="http://schemas.openxmlformats.org/officeDocument/2006/relationships/audio" Target="../media/audio1.wav"/><Relationship Id="rId5" Type="http://schemas.openxmlformats.org/officeDocument/2006/relationships/image" Target="../media/image254.png"/><Relationship Id="rId10" Type="http://schemas.openxmlformats.org/officeDocument/2006/relationships/image" Target="../media/image415.png"/><Relationship Id="rId4" Type="http://schemas.openxmlformats.org/officeDocument/2006/relationships/image" Target="../media/image410.png"/><Relationship Id="rId9" Type="http://schemas.openxmlformats.org/officeDocument/2006/relationships/image" Target="../media/image41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.png"/><Relationship Id="rId4" Type="http://schemas.openxmlformats.org/officeDocument/2006/relationships/image" Target="../media/image1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audio" Target="../media/audio1.wav"/><Relationship Id="rId7" Type="http://schemas.microsoft.com/office/2007/relationships/hdphoto" Target="../media/hdphoto5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audio" Target="../media/audio1.wav"/><Relationship Id="rId7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microsoft.com/office/2007/relationships/hdphoto" Target="../media/hdphoto7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audio" Target="../media/audio1.wav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audio" Target="../media/audio1.wav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audio" Target="../media/audio1.wav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audio" Target="../media/audio1.wav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audio" Target="../media/audio1.wav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7.png"/><Relationship Id="rId4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7.png"/><Relationship Id="rId4" Type="http://schemas.openxmlformats.org/officeDocument/2006/relationships/image" Target="../media/image2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Relationship Id="rId9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Relationship Id="rId9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audio" Target="../media/audio1.wav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7.png"/><Relationship Id="rId10" Type="http://schemas.openxmlformats.org/officeDocument/2006/relationships/audio" Target="../media/audio1.wav"/><Relationship Id="rId4" Type="http://schemas.openxmlformats.org/officeDocument/2006/relationships/image" Target="../media/image234.png"/><Relationship Id="rId9" Type="http://schemas.openxmlformats.org/officeDocument/2006/relationships/image" Target="../media/image23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audio" Target="../media/audio1.wav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audio" Target="../media/audio1.wav"/><Relationship Id="rId5" Type="http://schemas.openxmlformats.org/officeDocument/2006/relationships/image" Target="../media/image235.png"/><Relationship Id="rId10" Type="http://schemas.openxmlformats.org/officeDocument/2006/relationships/image" Target="../media/image233.png"/><Relationship Id="rId4" Type="http://schemas.openxmlformats.org/officeDocument/2006/relationships/image" Target="../media/image234.png"/><Relationship Id="rId9" Type="http://schemas.openxmlformats.org/officeDocument/2006/relationships/image" Target="../media/image23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audio" Target="../media/audio1.wav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audio" Target="../media/audio1.wav"/><Relationship Id="rId5" Type="http://schemas.openxmlformats.org/officeDocument/2006/relationships/image" Target="../media/image227.png"/><Relationship Id="rId10" Type="http://schemas.openxmlformats.org/officeDocument/2006/relationships/image" Target="../media/image234.png"/><Relationship Id="rId4" Type="http://schemas.openxmlformats.org/officeDocument/2006/relationships/image" Target="../media/image236.png"/><Relationship Id="rId9" Type="http://schemas.openxmlformats.org/officeDocument/2006/relationships/image" Target="../media/image2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4.png"/><Relationship Id="rId3" Type="http://schemas.openxmlformats.org/officeDocument/2006/relationships/audio" Target="../media/audio1.wav"/><Relationship Id="rId7" Type="http://schemas.openxmlformats.org/officeDocument/2006/relationships/image" Target="../media/image239.png"/><Relationship Id="rId12" Type="http://schemas.openxmlformats.org/officeDocument/2006/relationships/image" Target="../media/image2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32.png"/><Relationship Id="rId5" Type="http://schemas.openxmlformats.org/officeDocument/2006/relationships/image" Target="../media/image237.png"/><Relationship Id="rId10" Type="http://schemas.openxmlformats.org/officeDocument/2006/relationships/image" Target="../media/image231.png"/><Relationship Id="rId4" Type="http://schemas.openxmlformats.org/officeDocument/2006/relationships/image" Target="../media/image236.png"/><Relationship Id="rId9" Type="http://schemas.openxmlformats.org/officeDocument/2006/relationships/image" Target="../media/image229.png"/><Relationship Id="rId14" Type="http://schemas.openxmlformats.org/officeDocument/2006/relationships/audio" Target="../media/audio1.wav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audio" Target="../media/audio1.wav"/><Relationship Id="rId5" Type="http://schemas.openxmlformats.org/officeDocument/2006/relationships/image" Target="../media/image229.png"/><Relationship Id="rId10" Type="http://schemas.openxmlformats.org/officeDocument/2006/relationships/image" Target="../media/image240.png"/><Relationship Id="rId4" Type="http://schemas.openxmlformats.org/officeDocument/2006/relationships/image" Target="../media/image227.png"/><Relationship Id="rId9" Type="http://schemas.openxmlformats.org/officeDocument/2006/relationships/image" Target="../media/image23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Relationship Id="rId9" Type="http://schemas.openxmlformats.org/officeDocument/2006/relationships/audio" Target="../media/audio1.wav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audio" Target="../media/audio1.wav"/><Relationship Id="rId5" Type="http://schemas.openxmlformats.org/officeDocument/2006/relationships/image" Target="../media/image229.png"/><Relationship Id="rId10" Type="http://schemas.openxmlformats.org/officeDocument/2006/relationships/image" Target="../media/image244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46.png"/><Relationship Id="rId5" Type="http://schemas.openxmlformats.org/officeDocument/2006/relationships/image" Target="../media/image229.png"/><Relationship Id="rId10" Type="http://schemas.openxmlformats.org/officeDocument/2006/relationships/image" Target="../media/image245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46.png"/><Relationship Id="rId5" Type="http://schemas.openxmlformats.org/officeDocument/2006/relationships/image" Target="../media/image229.png"/><Relationship Id="rId10" Type="http://schemas.openxmlformats.org/officeDocument/2006/relationships/image" Target="../media/image245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Relationship Id="rId14" Type="http://schemas.openxmlformats.org/officeDocument/2006/relationships/audio" Target="../media/audio1.wav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46.png"/><Relationship Id="rId5" Type="http://schemas.openxmlformats.org/officeDocument/2006/relationships/image" Target="../media/image229.png"/><Relationship Id="rId15" Type="http://schemas.openxmlformats.org/officeDocument/2006/relationships/audio" Target="../media/audio1.wav"/><Relationship Id="rId10" Type="http://schemas.openxmlformats.org/officeDocument/2006/relationships/image" Target="../media/image245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69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46.png"/><Relationship Id="rId5" Type="http://schemas.openxmlformats.org/officeDocument/2006/relationships/image" Target="../media/image229.png"/><Relationship Id="rId15" Type="http://schemas.openxmlformats.org/officeDocument/2006/relationships/image" Target="../media/image249.png"/><Relationship Id="rId10" Type="http://schemas.openxmlformats.org/officeDocument/2006/relationships/image" Target="../media/image245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10" Type="http://schemas.openxmlformats.org/officeDocument/2006/relationships/audio" Target="../media/audio1.wav"/><Relationship Id="rId4" Type="http://schemas.openxmlformats.org/officeDocument/2006/relationships/image" Target="../media/image227.png"/><Relationship Id="rId9" Type="http://schemas.openxmlformats.org/officeDocument/2006/relationships/image" Target="../media/image25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10" Type="http://schemas.openxmlformats.org/officeDocument/2006/relationships/audio" Target="../media/audio1.wav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10" Type="http://schemas.openxmlformats.org/officeDocument/2006/relationships/audio" Target="../media/audio1.wav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audio" Target="../media/audio1.wav"/><Relationship Id="rId5" Type="http://schemas.openxmlformats.org/officeDocument/2006/relationships/image" Target="../media/image252.png"/><Relationship Id="rId10" Type="http://schemas.openxmlformats.org/officeDocument/2006/relationships/image" Target="../media/image256.png"/><Relationship Id="rId4" Type="http://schemas.openxmlformats.org/officeDocument/2006/relationships/image" Target="../media/image251.png"/><Relationship Id="rId9" Type="http://schemas.openxmlformats.org/officeDocument/2006/relationships/image" Target="../media/image25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6.png"/><Relationship Id="rId5" Type="http://schemas.openxmlformats.org/officeDocument/2006/relationships/image" Target="../media/image252.png"/><Relationship Id="rId10" Type="http://schemas.openxmlformats.org/officeDocument/2006/relationships/image" Target="../media/image255.png"/><Relationship Id="rId4" Type="http://schemas.openxmlformats.org/officeDocument/2006/relationships/image" Target="../media/image251.png"/><Relationship Id="rId9" Type="http://schemas.openxmlformats.org/officeDocument/2006/relationships/image" Target="../media/image25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5.png"/><Relationship Id="rId5" Type="http://schemas.openxmlformats.org/officeDocument/2006/relationships/image" Target="../media/image252.png"/><Relationship Id="rId10" Type="http://schemas.openxmlformats.org/officeDocument/2006/relationships/image" Target="../media/image254.png"/><Relationship Id="rId4" Type="http://schemas.openxmlformats.org/officeDocument/2006/relationships/image" Target="../media/image251.png"/><Relationship Id="rId9" Type="http://schemas.openxmlformats.org/officeDocument/2006/relationships/image" Target="../media/image25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5.png"/><Relationship Id="rId5" Type="http://schemas.openxmlformats.org/officeDocument/2006/relationships/image" Target="../media/image252.png"/><Relationship Id="rId10" Type="http://schemas.openxmlformats.org/officeDocument/2006/relationships/image" Target="../media/image254.png"/><Relationship Id="rId4" Type="http://schemas.openxmlformats.org/officeDocument/2006/relationships/image" Target="../media/image251.png"/><Relationship Id="rId9" Type="http://schemas.openxmlformats.org/officeDocument/2006/relationships/image" Target="../media/image25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6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4.png"/><Relationship Id="rId5" Type="http://schemas.openxmlformats.org/officeDocument/2006/relationships/image" Target="../media/image252.png"/><Relationship Id="rId10" Type="http://schemas.openxmlformats.org/officeDocument/2006/relationships/image" Target="../media/image260.png"/><Relationship Id="rId4" Type="http://schemas.openxmlformats.org/officeDocument/2006/relationships/image" Target="../media/image251.png"/><Relationship Id="rId9" Type="http://schemas.openxmlformats.org/officeDocument/2006/relationships/image" Target="../media/image259.png"/><Relationship Id="rId14" Type="http://schemas.openxmlformats.org/officeDocument/2006/relationships/audio" Target="../media/audio1.wav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6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54.png"/><Relationship Id="rId5" Type="http://schemas.openxmlformats.org/officeDocument/2006/relationships/image" Target="../media/image252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6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54.png"/><Relationship Id="rId5" Type="http://schemas.openxmlformats.org/officeDocument/2006/relationships/image" Target="../media/image252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audio" Target="../media/audio1.wav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3.png"/><Relationship Id="rId5" Type="http://schemas.openxmlformats.org/officeDocument/2006/relationships/image" Target="../media/image252.png"/><Relationship Id="rId15" Type="http://schemas.openxmlformats.org/officeDocument/2006/relationships/audio" Target="../media/audio1.wav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image" Target="../media/image25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81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3.png"/><Relationship Id="rId5" Type="http://schemas.openxmlformats.org/officeDocument/2006/relationships/image" Target="../media/image252.png"/><Relationship Id="rId15" Type="http://schemas.openxmlformats.org/officeDocument/2006/relationships/image" Target="../media/image256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image" Target="../media/image25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5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64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3.png"/><Relationship Id="rId5" Type="http://schemas.openxmlformats.org/officeDocument/2006/relationships/image" Target="../media/image252.png"/><Relationship Id="rId1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image" Target="../media/image25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5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64.png"/><Relationship Id="rId17" Type="http://schemas.openxmlformats.org/officeDocument/2006/relationships/image" Target="../media/image256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3.png"/><Relationship Id="rId5" Type="http://schemas.openxmlformats.org/officeDocument/2006/relationships/image" Target="../media/image252.png"/><Relationship Id="rId15" Type="http://schemas.openxmlformats.org/officeDocument/2006/relationships/image" Target="../media/image254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image" Target="../media/image26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52.png"/><Relationship Id="rId10" Type="http://schemas.openxmlformats.org/officeDocument/2006/relationships/audio" Target="../media/audio1.wav"/><Relationship Id="rId4" Type="http://schemas.openxmlformats.org/officeDocument/2006/relationships/image" Target="../media/image267.png"/><Relationship Id="rId9" Type="http://schemas.openxmlformats.org/officeDocument/2006/relationships/image" Target="../media/image25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2.png"/><Relationship Id="rId5" Type="http://schemas.openxmlformats.org/officeDocument/2006/relationships/image" Target="../media/image252.png"/><Relationship Id="rId10" Type="http://schemas.openxmlformats.org/officeDocument/2006/relationships/image" Target="../media/image271.png"/><Relationship Id="rId4" Type="http://schemas.openxmlformats.org/officeDocument/2006/relationships/image" Target="../media/image269.png"/><Relationship Id="rId9" Type="http://schemas.openxmlformats.org/officeDocument/2006/relationships/image" Target="../media/image25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2.png"/><Relationship Id="rId5" Type="http://schemas.openxmlformats.org/officeDocument/2006/relationships/image" Target="../media/image252.png"/><Relationship Id="rId10" Type="http://schemas.openxmlformats.org/officeDocument/2006/relationships/image" Target="../media/image271.png"/><Relationship Id="rId4" Type="http://schemas.openxmlformats.org/officeDocument/2006/relationships/image" Target="../media/image269.png"/><Relationship Id="rId9" Type="http://schemas.openxmlformats.org/officeDocument/2006/relationships/image" Target="../media/image2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987824" y="3140968"/>
            <a:ext cx="4608511" cy="2088232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altLang="ru-RU" dirty="0"/>
              <a:t>Временные ряды</a:t>
            </a:r>
          </a:p>
        </p:txBody>
      </p:sp>
    </p:spTree>
    <p:extLst>
      <p:ext uri="{BB962C8B-B14F-4D97-AF65-F5344CB8AC3E}">
        <p14:creationId xmlns:p14="http://schemas.microsoft.com/office/powerpoint/2010/main" val="42391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Задачи</a:t>
            </a:r>
            <a:r>
              <a:rPr lang="en-US" dirty="0"/>
              <a:t>,</a:t>
            </a:r>
            <a:r>
              <a:rPr lang="ru-RU" dirty="0"/>
              <a:t> связанные с временными рядами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0BF11529-31D5-E448-ADB1-FDE1FC7EEA6E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5501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Прогнозирование – хотим узнать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будет дальше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аномалий – хотим проанализировать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было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прошлом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Кластеризация – хотим сегментировать пользователей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их поведению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раскладывает ряд на вымышленные составляющие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Оценить неизвестные параметры модели можно методом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экспоненциальное сглаживание – частный случай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-моделей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8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627784" y="2924944"/>
            <a:ext cx="5040559" cy="7920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altLang="ru-RU" dirty="0"/>
              <a:t>Расширяем </a:t>
            </a:r>
            <a:r>
              <a:rPr lang="en-US" altLang="ru-RU" dirty="0"/>
              <a:t>ETS(ANN)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6269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98416AA-F569-8540-AA3A-F524F798917D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CFFB3AB-07B0-644A-A939-74603C69B3EA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7DB327A-F561-2349-B2EB-6DD4C09EDFFC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A677B65-846D-CE43-AF8E-36C4C5E72955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5BF2CC8-80D4-3543-811E-96005A4306E0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5699D58-D0AC-4544-B515-14A82ACD2891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/>
              <p:nvPr/>
            </p:nvSpPr>
            <p:spPr>
              <a:xfrm>
                <a:off x="785840" y="4420670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0" y="4420670"/>
                <a:ext cx="4601580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/>
              <p:nvPr/>
            </p:nvSpPr>
            <p:spPr>
              <a:xfrm>
                <a:off x="1028245" y="4977322"/>
                <a:ext cx="61021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45" y="4977322"/>
                <a:ext cx="6102183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2026754-8510-DD42-9416-CB9276A71CD7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2026754-8510-DD42-9416-CB9276A71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513297D-4119-D447-8109-A4FB6711DE22}"/>
                  </a:ext>
                </a:extLst>
              </p:cNvPr>
              <p:cNvSpPr/>
              <p:nvPr/>
            </p:nvSpPr>
            <p:spPr>
              <a:xfrm>
                <a:off x="6961985" y="4977322"/>
                <a:ext cx="1785425" cy="634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513297D-4119-D447-8109-A4FB6711D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85" y="4977322"/>
                <a:ext cx="1785425" cy="634084"/>
              </a:xfrm>
              <a:prstGeom prst="rect">
                <a:avLst/>
              </a:prstGeom>
              <a:blipFill>
                <a:blip r:embed="rId10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5C2AE672-5FE6-8F48-A352-BF39E8094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742" y="3655306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5C2AE672-5FE6-8F48-A352-BF39E809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42" y="3655306"/>
                <a:ext cx="8002738" cy="411801"/>
              </a:xfrm>
              <a:prstGeom prst="rect">
                <a:avLst/>
              </a:prstGeom>
              <a:blipFill>
                <a:blip r:embed="rId11"/>
                <a:stretch>
                  <a:fillRect l="-2377" t="-2424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2026754-8510-DD42-9416-CB9276A71CD7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2026754-8510-DD42-9416-CB9276A71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E8F175-7321-C442-B4A9-F23734666E64}"/>
                  </a:ext>
                </a:extLst>
              </p:cNvPr>
              <p:cNvSpPr/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E8F175-7321-C442-B4A9-F23734666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BFB0E3-15B5-E34C-88B7-B0D1DE10E27A}"/>
                  </a:ext>
                </a:extLst>
              </p:cNvPr>
              <p:cNvSpPr/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BFB0E3-15B5-E34C-88B7-B0D1DE10E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">
            <a:extLst>
              <a:ext uri="{FF2B5EF4-FFF2-40B4-BE49-F238E27FC236}">
                <a16:creationId xmlns:a16="http://schemas.microsoft.com/office/drawing/2014/main" id="{20771AFF-9990-644B-91B8-E930455D69EF}"/>
              </a:ext>
            </a:extLst>
          </p:cNvPr>
          <p:cNvSpPr/>
          <p:nvPr/>
        </p:nvSpPr>
        <p:spPr>
          <a:xfrm flipV="1">
            <a:off x="5399573" y="11349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85072E40-52E7-B34C-968D-4DCDE2F02502}"/>
              </a:ext>
            </a:extLst>
          </p:cNvPr>
          <p:cNvSpPr/>
          <p:nvPr/>
        </p:nvSpPr>
        <p:spPr>
          <a:xfrm>
            <a:off x="4499992" y="25068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C84A0690-DCF5-524D-8038-A8983E9A380D}"/>
              </a:ext>
            </a:extLst>
          </p:cNvPr>
          <p:cNvSpPr/>
          <p:nvPr/>
        </p:nvSpPr>
        <p:spPr>
          <a:xfrm>
            <a:off x="5522892" y="204834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21D3199-87F4-CF48-96BD-FA89B71CDF30}"/>
              </a:ext>
            </a:extLst>
          </p:cNvPr>
          <p:cNvSpPr/>
          <p:nvPr/>
        </p:nvSpPr>
        <p:spPr>
          <a:xfrm>
            <a:off x="5748033" y="214139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059FBDA-2249-A04E-875B-72441D70806E}"/>
              </a:ext>
            </a:extLst>
          </p:cNvPr>
          <p:cNvSpPr/>
          <p:nvPr/>
        </p:nvSpPr>
        <p:spPr>
          <a:xfrm>
            <a:off x="5827692" y="191683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BF0E00DA-CEA5-3346-8854-60F393C20716}"/>
              </a:ext>
            </a:extLst>
          </p:cNvPr>
          <p:cNvSpPr/>
          <p:nvPr/>
        </p:nvSpPr>
        <p:spPr>
          <a:xfrm>
            <a:off x="6079774" y="210148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888B5ABA-72B7-2E46-8242-5363D33B5AFF}"/>
              </a:ext>
            </a:extLst>
          </p:cNvPr>
          <p:cNvSpPr/>
          <p:nvPr/>
        </p:nvSpPr>
        <p:spPr>
          <a:xfrm>
            <a:off x="6115774" y="185450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4DC76E10-3622-D740-BC03-AFA8A5CD8CE3}"/>
              </a:ext>
            </a:extLst>
          </p:cNvPr>
          <p:cNvSpPr/>
          <p:nvPr/>
        </p:nvSpPr>
        <p:spPr>
          <a:xfrm>
            <a:off x="6354514" y="1989943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1DB7ACA4-105E-CE4F-89CC-338B116FFF51}"/>
              </a:ext>
            </a:extLst>
          </p:cNvPr>
          <p:cNvSpPr/>
          <p:nvPr/>
        </p:nvSpPr>
        <p:spPr>
          <a:xfrm>
            <a:off x="6393552" y="175740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70E3E3C-D4AB-1A4A-983D-B1DFDD098EE8}"/>
              </a:ext>
            </a:extLst>
          </p:cNvPr>
          <p:cNvSpPr/>
          <p:nvPr/>
        </p:nvSpPr>
        <p:spPr>
          <a:xfrm>
            <a:off x="6768298" y="1864274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B2EFE3B-B462-AA4F-A4E8-45743F8DE088}"/>
              </a:ext>
            </a:extLst>
          </p:cNvPr>
          <p:cNvSpPr/>
          <p:nvPr/>
        </p:nvSpPr>
        <p:spPr>
          <a:xfrm>
            <a:off x="6516216" y="191683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B659794B-AC6F-1E44-A3FD-35E3924A5E0F}"/>
              </a:ext>
            </a:extLst>
          </p:cNvPr>
          <p:cNvSpPr/>
          <p:nvPr/>
        </p:nvSpPr>
        <p:spPr>
          <a:xfrm>
            <a:off x="6614662" y="168621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FAA048BA-CFAC-2245-8574-E287B781C50E}"/>
              </a:ext>
            </a:extLst>
          </p:cNvPr>
          <p:cNvSpPr/>
          <p:nvPr/>
        </p:nvSpPr>
        <p:spPr>
          <a:xfrm>
            <a:off x="6955100" y="1861003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F1EF3E6-AEC1-7044-B782-83EC7BC5695B}"/>
              </a:ext>
            </a:extLst>
          </p:cNvPr>
          <p:cNvSpPr/>
          <p:nvPr/>
        </p:nvSpPr>
        <p:spPr>
          <a:xfrm>
            <a:off x="6910402" y="159253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19D20834-6287-0C45-A44C-06809971BEAA}"/>
              </a:ext>
            </a:extLst>
          </p:cNvPr>
          <p:cNvSpPr/>
          <p:nvPr/>
        </p:nvSpPr>
        <p:spPr>
          <a:xfrm>
            <a:off x="7164288" y="170064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AF1E7FA-8727-2742-8952-F45EBA34AE0C}"/>
              </a:ext>
            </a:extLst>
          </p:cNvPr>
          <p:cNvSpPr/>
          <p:nvPr/>
        </p:nvSpPr>
        <p:spPr>
          <a:xfrm>
            <a:off x="7200288" y="191973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981DC505-8E14-1145-B4AB-27042690F5CA}"/>
              </a:ext>
            </a:extLst>
          </p:cNvPr>
          <p:cNvSpPr/>
          <p:nvPr/>
        </p:nvSpPr>
        <p:spPr>
          <a:xfrm>
            <a:off x="7405530" y="175191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CC57DDD-F76C-C549-B324-7353CA11C32F}"/>
              </a:ext>
            </a:extLst>
          </p:cNvPr>
          <p:cNvSpPr/>
          <p:nvPr/>
        </p:nvSpPr>
        <p:spPr>
          <a:xfrm>
            <a:off x="7621428" y="192730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CCBB76AD-6B1F-0242-A36D-166D689A3B44}"/>
              </a:ext>
            </a:extLst>
          </p:cNvPr>
          <p:cNvSpPr/>
          <p:nvPr/>
        </p:nvSpPr>
        <p:spPr>
          <a:xfrm>
            <a:off x="7614160" y="170647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97C7C9D3-4B5F-6640-B9BC-916C3845390E}"/>
              </a:ext>
            </a:extLst>
          </p:cNvPr>
          <p:cNvSpPr/>
          <p:nvPr/>
        </p:nvSpPr>
        <p:spPr>
          <a:xfrm>
            <a:off x="7740352" y="1844824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19583121-3E5C-304E-8545-D91FBEF9C45D}"/>
              </a:ext>
            </a:extLst>
          </p:cNvPr>
          <p:cNvSpPr/>
          <p:nvPr/>
        </p:nvSpPr>
        <p:spPr>
          <a:xfrm>
            <a:off x="7848368" y="162880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5272C721-0AEF-7D43-933F-A9FD501D405B}"/>
              </a:ext>
            </a:extLst>
          </p:cNvPr>
          <p:cNvSpPr/>
          <p:nvPr/>
        </p:nvSpPr>
        <p:spPr>
          <a:xfrm>
            <a:off x="5496263" y="1670709"/>
            <a:ext cx="2486265" cy="468351"/>
          </a:xfrm>
          <a:custGeom>
            <a:avLst/>
            <a:gdLst>
              <a:gd name="connsiteX0" fmla="*/ 0 w 2331004"/>
              <a:gd name="connsiteY0" fmla="*/ 468351 h 468351"/>
              <a:gd name="connsiteX1" fmla="*/ 89209 w 2331004"/>
              <a:gd name="connsiteY1" fmla="*/ 446049 h 468351"/>
              <a:gd name="connsiteX2" fmla="*/ 122663 w 2331004"/>
              <a:gd name="connsiteY2" fmla="*/ 423746 h 468351"/>
              <a:gd name="connsiteX3" fmla="*/ 167268 w 2331004"/>
              <a:gd name="connsiteY3" fmla="*/ 401444 h 468351"/>
              <a:gd name="connsiteX4" fmla="*/ 200722 w 2331004"/>
              <a:gd name="connsiteY4" fmla="*/ 379141 h 468351"/>
              <a:gd name="connsiteX5" fmla="*/ 267629 w 2331004"/>
              <a:gd name="connsiteY5" fmla="*/ 356839 h 468351"/>
              <a:gd name="connsiteX6" fmla="*/ 345687 w 2331004"/>
              <a:gd name="connsiteY6" fmla="*/ 323385 h 468351"/>
              <a:gd name="connsiteX7" fmla="*/ 390292 w 2331004"/>
              <a:gd name="connsiteY7" fmla="*/ 301083 h 468351"/>
              <a:gd name="connsiteX8" fmla="*/ 423746 w 2331004"/>
              <a:gd name="connsiteY8" fmla="*/ 289932 h 468351"/>
              <a:gd name="connsiteX9" fmla="*/ 468351 w 2331004"/>
              <a:gd name="connsiteY9" fmla="*/ 267629 h 468351"/>
              <a:gd name="connsiteX10" fmla="*/ 568712 w 2331004"/>
              <a:gd name="connsiteY10" fmla="*/ 234176 h 468351"/>
              <a:gd name="connsiteX11" fmla="*/ 602165 w 2331004"/>
              <a:gd name="connsiteY11" fmla="*/ 223024 h 468351"/>
              <a:gd name="connsiteX12" fmla="*/ 646770 w 2331004"/>
              <a:gd name="connsiteY12" fmla="*/ 234176 h 468351"/>
              <a:gd name="connsiteX13" fmla="*/ 680224 w 2331004"/>
              <a:gd name="connsiteY13" fmla="*/ 245327 h 468351"/>
              <a:gd name="connsiteX14" fmla="*/ 747131 w 2331004"/>
              <a:gd name="connsiteY14" fmla="*/ 256478 h 468351"/>
              <a:gd name="connsiteX15" fmla="*/ 925551 w 2331004"/>
              <a:gd name="connsiteY15" fmla="*/ 245327 h 468351"/>
              <a:gd name="connsiteX16" fmla="*/ 992458 w 2331004"/>
              <a:gd name="connsiteY16" fmla="*/ 211873 h 468351"/>
              <a:gd name="connsiteX17" fmla="*/ 1014761 w 2331004"/>
              <a:gd name="connsiteY17" fmla="*/ 189571 h 468351"/>
              <a:gd name="connsiteX18" fmla="*/ 1048214 w 2331004"/>
              <a:gd name="connsiteY18" fmla="*/ 178420 h 468351"/>
              <a:gd name="connsiteX19" fmla="*/ 1070517 w 2331004"/>
              <a:gd name="connsiteY19" fmla="*/ 144966 h 468351"/>
              <a:gd name="connsiteX20" fmla="*/ 1137424 w 2331004"/>
              <a:gd name="connsiteY20" fmla="*/ 122663 h 468351"/>
              <a:gd name="connsiteX21" fmla="*/ 1237785 w 2331004"/>
              <a:gd name="connsiteY21" fmla="*/ 89210 h 468351"/>
              <a:gd name="connsiteX22" fmla="*/ 1304692 w 2331004"/>
              <a:gd name="connsiteY22" fmla="*/ 66907 h 468351"/>
              <a:gd name="connsiteX23" fmla="*/ 1338146 w 2331004"/>
              <a:gd name="connsiteY23" fmla="*/ 55756 h 468351"/>
              <a:gd name="connsiteX24" fmla="*/ 1449658 w 2331004"/>
              <a:gd name="connsiteY24" fmla="*/ 55756 h 468351"/>
              <a:gd name="connsiteX25" fmla="*/ 1561170 w 2331004"/>
              <a:gd name="connsiteY25" fmla="*/ 66907 h 468351"/>
              <a:gd name="connsiteX26" fmla="*/ 1594624 w 2331004"/>
              <a:gd name="connsiteY26" fmla="*/ 78059 h 468351"/>
              <a:gd name="connsiteX27" fmla="*/ 1694985 w 2331004"/>
              <a:gd name="connsiteY27" fmla="*/ 100361 h 468351"/>
              <a:gd name="connsiteX28" fmla="*/ 1739590 w 2331004"/>
              <a:gd name="connsiteY28" fmla="*/ 122663 h 468351"/>
              <a:gd name="connsiteX29" fmla="*/ 1862253 w 2331004"/>
              <a:gd name="connsiteY29" fmla="*/ 156117 h 468351"/>
              <a:gd name="connsiteX30" fmla="*/ 2129882 w 2331004"/>
              <a:gd name="connsiteY30" fmla="*/ 144966 h 468351"/>
              <a:gd name="connsiteX31" fmla="*/ 2185639 w 2331004"/>
              <a:gd name="connsiteY31" fmla="*/ 133815 h 468351"/>
              <a:gd name="connsiteX32" fmla="*/ 2252546 w 2331004"/>
              <a:gd name="connsiteY32" fmla="*/ 111512 h 468351"/>
              <a:gd name="connsiteX33" fmla="*/ 2308302 w 2331004"/>
              <a:gd name="connsiteY33" fmla="*/ 44605 h 468351"/>
              <a:gd name="connsiteX34" fmla="*/ 2330604 w 2331004"/>
              <a:gd name="connsiteY34" fmla="*/ 0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31004" h="468351">
                <a:moveTo>
                  <a:pt x="0" y="468351"/>
                </a:moveTo>
                <a:cubicBezTo>
                  <a:pt x="29736" y="460917"/>
                  <a:pt x="60403" y="456524"/>
                  <a:pt x="89209" y="446049"/>
                </a:cubicBezTo>
                <a:cubicBezTo>
                  <a:pt x="101804" y="441469"/>
                  <a:pt x="111027" y="430395"/>
                  <a:pt x="122663" y="423746"/>
                </a:cubicBezTo>
                <a:cubicBezTo>
                  <a:pt x="137096" y="415499"/>
                  <a:pt x="152835" y="409691"/>
                  <a:pt x="167268" y="401444"/>
                </a:cubicBezTo>
                <a:cubicBezTo>
                  <a:pt x="178904" y="394795"/>
                  <a:pt x="188475" y="384584"/>
                  <a:pt x="200722" y="379141"/>
                </a:cubicBezTo>
                <a:cubicBezTo>
                  <a:pt x="222205" y="369593"/>
                  <a:pt x="267629" y="356839"/>
                  <a:pt x="267629" y="356839"/>
                </a:cubicBezTo>
                <a:cubicBezTo>
                  <a:pt x="335421" y="311645"/>
                  <a:pt x="263394" y="354245"/>
                  <a:pt x="345687" y="323385"/>
                </a:cubicBezTo>
                <a:cubicBezTo>
                  <a:pt x="361252" y="317548"/>
                  <a:pt x="375013" y="307631"/>
                  <a:pt x="390292" y="301083"/>
                </a:cubicBezTo>
                <a:cubicBezTo>
                  <a:pt x="401096" y="296453"/>
                  <a:pt x="412942" y="294562"/>
                  <a:pt x="423746" y="289932"/>
                </a:cubicBezTo>
                <a:cubicBezTo>
                  <a:pt x="439025" y="283384"/>
                  <a:pt x="452917" y="273803"/>
                  <a:pt x="468351" y="267629"/>
                </a:cubicBezTo>
                <a:cubicBezTo>
                  <a:pt x="468367" y="267623"/>
                  <a:pt x="551977" y="239754"/>
                  <a:pt x="568712" y="234176"/>
                </a:cubicBezTo>
                <a:lnTo>
                  <a:pt x="602165" y="223024"/>
                </a:lnTo>
                <a:cubicBezTo>
                  <a:pt x="617033" y="226741"/>
                  <a:pt x="632034" y="229966"/>
                  <a:pt x="646770" y="234176"/>
                </a:cubicBezTo>
                <a:cubicBezTo>
                  <a:pt x="658072" y="237405"/>
                  <a:pt x="668749" y="242777"/>
                  <a:pt x="680224" y="245327"/>
                </a:cubicBezTo>
                <a:cubicBezTo>
                  <a:pt x="702296" y="250232"/>
                  <a:pt x="724829" y="252761"/>
                  <a:pt x="747131" y="256478"/>
                </a:cubicBezTo>
                <a:cubicBezTo>
                  <a:pt x="806604" y="252761"/>
                  <a:pt x="866289" y="251565"/>
                  <a:pt x="925551" y="245327"/>
                </a:cubicBezTo>
                <a:cubicBezTo>
                  <a:pt x="949286" y="242829"/>
                  <a:pt x="974802" y="225998"/>
                  <a:pt x="992458" y="211873"/>
                </a:cubicBezTo>
                <a:cubicBezTo>
                  <a:pt x="1000668" y="205305"/>
                  <a:pt x="1005746" y="194980"/>
                  <a:pt x="1014761" y="189571"/>
                </a:cubicBezTo>
                <a:cubicBezTo>
                  <a:pt x="1024840" y="183524"/>
                  <a:pt x="1037063" y="182137"/>
                  <a:pt x="1048214" y="178420"/>
                </a:cubicBezTo>
                <a:cubicBezTo>
                  <a:pt x="1055648" y="167269"/>
                  <a:pt x="1059152" y="152069"/>
                  <a:pt x="1070517" y="144966"/>
                </a:cubicBezTo>
                <a:cubicBezTo>
                  <a:pt x="1090452" y="132506"/>
                  <a:pt x="1115122" y="130097"/>
                  <a:pt x="1137424" y="122663"/>
                </a:cubicBezTo>
                <a:lnTo>
                  <a:pt x="1237785" y="89210"/>
                </a:lnTo>
                <a:lnTo>
                  <a:pt x="1304692" y="66907"/>
                </a:lnTo>
                <a:lnTo>
                  <a:pt x="1338146" y="55756"/>
                </a:lnTo>
                <a:cubicBezTo>
                  <a:pt x="1413726" y="80949"/>
                  <a:pt x="1321523" y="55756"/>
                  <a:pt x="1449658" y="55756"/>
                </a:cubicBezTo>
                <a:cubicBezTo>
                  <a:pt x="1487014" y="55756"/>
                  <a:pt x="1523999" y="63190"/>
                  <a:pt x="1561170" y="66907"/>
                </a:cubicBezTo>
                <a:cubicBezTo>
                  <a:pt x="1572321" y="70624"/>
                  <a:pt x="1583220" y="75208"/>
                  <a:pt x="1594624" y="78059"/>
                </a:cubicBezTo>
                <a:cubicBezTo>
                  <a:pt x="1615821" y="83358"/>
                  <a:pt x="1672089" y="91775"/>
                  <a:pt x="1694985" y="100361"/>
                </a:cubicBezTo>
                <a:cubicBezTo>
                  <a:pt x="1710550" y="106198"/>
                  <a:pt x="1724156" y="116489"/>
                  <a:pt x="1739590" y="122663"/>
                </a:cubicBezTo>
                <a:cubicBezTo>
                  <a:pt x="1796186" y="145302"/>
                  <a:pt x="1806254" y="144917"/>
                  <a:pt x="1862253" y="156117"/>
                </a:cubicBezTo>
                <a:cubicBezTo>
                  <a:pt x="1951463" y="152400"/>
                  <a:pt x="2040807" y="151109"/>
                  <a:pt x="2129882" y="144966"/>
                </a:cubicBezTo>
                <a:cubicBezTo>
                  <a:pt x="2148791" y="143662"/>
                  <a:pt x="2167353" y="138802"/>
                  <a:pt x="2185639" y="133815"/>
                </a:cubicBezTo>
                <a:cubicBezTo>
                  <a:pt x="2208319" y="127629"/>
                  <a:pt x="2252546" y="111512"/>
                  <a:pt x="2252546" y="111512"/>
                </a:cubicBezTo>
                <a:cubicBezTo>
                  <a:pt x="2332002" y="32059"/>
                  <a:pt x="2246212" y="122220"/>
                  <a:pt x="2308302" y="44605"/>
                </a:cubicBezTo>
                <a:cubicBezTo>
                  <a:pt x="2335861" y="10156"/>
                  <a:pt x="2330604" y="37687"/>
                  <a:pt x="2330604" y="0"/>
                </a:cubicBezTo>
              </a:path>
            </a:pathLst>
          </a:cu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C384EBA-A006-3F4B-B6D8-E71CEABF4007}"/>
                  </a:ext>
                </a:extLst>
              </p:cNvPr>
              <p:cNvSpPr/>
              <p:nvPr/>
            </p:nvSpPr>
            <p:spPr>
              <a:xfrm>
                <a:off x="7975423" y="1503169"/>
                <a:ext cx="397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B301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B301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B301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C384EBA-A006-3F4B-B6D8-E71CEABF4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423" y="1503169"/>
                <a:ext cx="3974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Содержимое 2">
                <a:extLst>
                  <a:ext uri="{FF2B5EF4-FFF2-40B4-BE49-F238E27FC236}">
                    <a16:creationId xmlns:a16="http://schemas.microsoft.com/office/drawing/2014/main" id="{B9F811E5-8465-F748-A24C-1B964D4E76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742" y="3655306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9" name="Содержимое 2">
                <a:extLst>
                  <a:ext uri="{FF2B5EF4-FFF2-40B4-BE49-F238E27FC236}">
                    <a16:creationId xmlns:a16="http://schemas.microsoft.com/office/drawing/2014/main" id="{B9F811E5-8465-F748-A24C-1B964D4E7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42" y="3655306"/>
                <a:ext cx="8002738" cy="411801"/>
              </a:xfrm>
              <a:prstGeom prst="rect">
                <a:avLst/>
              </a:prstGeom>
              <a:blipFill>
                <a:blip r:embed="rId12"/>
                <a:stretch>
                  <a:fillRect l="-2377" t="-2424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3">
                <a:extLst>
                  <a:ext uri="{FF2B5EF4-FFF2-40B4-BE49-F238E27FC236}">
                    <a16:creationId xmlns:a16="http://schemas.microsoft.com/office/drawing/2014/main" id="{6155AF00-143D-C045-9111-6B24FFFAB4D9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3">
                <a:extLst>
                  <a:ext uri="{FF2B5EF4-FFF2-40B4-BE49-F238E27FC236}">
                    <a16:creationId xmlns:a16="http://schemas.microsoft.com/office/drawing/2014/main" id="{6155AF00-143D-C045-9111-6B24FFFAB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A2FAE2BD-908A-F940-BBD4-34CAF2AEC566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A2FAE2BD-908A-F940-BBD4-34CAF2AEC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01636909-48B8-2B45-A373-64ABA5CFD8A5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01636909-48B8-2B45-A373-64ABA5CFD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969CAF28-EB39-024A-BAF0-745C54A19081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969CAF28-EB39-024A-BAF0-745C54A19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0">
                <a:extLst>
                  <a:ext uri="{FF2B5EF4-FFF2-40B4-BE49-F238E27FC236}">
                    <a16:creationId xmlns:a16="http://schemas.microsoft.com/office/drawing/2014/main" id="{4C6B1549-CB8C-5F4B-9D1E-FE146325FA0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20">
                <a:extLst>
                  <a:ext uri="{FF2B5EF4-FFF2-40B4-BE49-F238E27FC236}">
                    <a16:creationId xmlns:a16="http://schemas.microsoft.com/office/drawing/2014/main" id="{4C6B1549-CB8C-5F4B-9D1E-FE146325F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DF5AB405-3EEB-F44E-9245-873E5B7CE5B6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DF5AB405-3EEB-F44E-9245-873E5B7CE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1">
                <a:extLst>
                  <a:ext uri="{FF2B5EF4-FFF2-40B4-BE49-F238E27FC236}">
                    <a16:creationId xmlns:a16="http://schemas.microsoft.com/office/drawing/2014/main" id="{B90F1D0F-8832-3247-BD50-C91F36C2BFEF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1">
                <a:extLst>
                  <a:ext uri="{FF2B5EF4-FFF2-40B4-BE49-F238E27FC236}">
                    <a16:creationId xmlns:a16="http://schemas.microsoft.com/office/drawing/2014/main" id="{B90F1D0F-8832-3247-BD50-C91F36C2B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9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1B4FECC7-949A-CA4F-A30E-9503C1E53818}"/>
              </a:ext>
            </a:extLst>
          </p:cNvPr>
          <p:cNvSpPr/>
          <p:nvPr/>
        </p:nvSpPr>
        <p:spPr>
          <a:xfrm>
            <a:off x="2064503" y="1934074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1F715E3-40B4-154C-B777-8BC721BFD41B}"/>
              </a:ext>
            </a:extLst>
          </p:cNvPr>
          <p:cNvSpPr/>
          <p:nvPr/>
        </p:nvSpPr>
        <p:spPr>
          <a:xfrm>
            <a:off x="4499992" y="749334"/>
            <a:ext cx="4259502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долгосрочный и текущий уровни входит составляющая</a:t>
            </a:r>
            <a:r>
              <a:rPr lang="en-US" sz="2400" dirty="0">
                <a:solidFill>
                  <a:srgbClr val="51ADA1"/>
                </a:solidFill>
              </a:rPr>
              <a:t>, </a:t>
            </a:r>
            <a:r>
              <a:rPr lang="ru-RU" sz="2400" dirty="0">
                <a:solidFill>
                  <a:srgbClr val="51ADA1"/>
                </a:solidFill>
              </a:rPr>
              <a:t>отвечающая за скорость роста 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11A4DBA-2783-6E4B-BA42-DF5D9081E6CD}"/>
              </a:ext>
            </a:extLst>
          </p:cNvPr>
          <p:cNvSpPr/>
          <p:nvPr/>
        </p:nvSpPr>
        <p:spPr>
          <a:xfrm>
            <a:off x="2038297" y="1472409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248CC035-922B-E142-83BE-1B4058964A2C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248CC035-922B-E142-83BE-1B4058964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7EEB9D04-4D28-2A4E-94F9-AE66A7F48F89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7EEB9D04-4D28-2A4E-94F9-AE66A7F48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B1FBE1C8-301D-2043-95FB-764524FB8A8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B1FBE1C8-301D-2043-95FB-764524FB8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E0A16BE1-0392-4140-9A41-00515BC91E6E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E0A16BE1-0392-4140-9A41-00515BC91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0">
                <a:extLst>
                  <a:ext uri="{FF2B5EF4-FFF2-40B4-BE49-F238E27FC236}">
                    <a16:creationId xmlns:a16="http://schemas.microsoft.com/office/drawing/2014/main" id="{DEA824B3-E40B-1148-8419-832FABA51629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20">
                <a:extLst>
                  <a:ext uri="{FF2B5EF4-FFF2-40B4-BE49-F238E27FC236}">
                    <a16:creationId xmlns:a16="http://schemas.microsoft.com/office/drawing/2014/main" id="{DEA824B3-E40B-1148-8419-832FABA51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FCDFD450-B832-E64D-A6E0-595F461582B3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FCDFD450-B832-E64D-A6E0-595F46158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97796647-E87F-3840-9BEA-E4469EE6C1BC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97796647-E87F-3840-9BEA-E4469EE6C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32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1B4FECC7-949A-CA4F-A30E-9503C1E53818}"/>
              </a:ext>
            </a:extLst>
          </p:cNvPr>
          <p:cNvSpPr/>
          <p:nvPr/>
        </p:nvSpPr>
        <p:spPr>
          <a:xfrm>
            <a:off x="603214" y="2382195"/>
            <a:ext cx="3536738" cy="571596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1F715E3-40B4-154C-B777-8BC721BFD41B}"/>
              </a:ext>
            </a:extLst>
          </p:cNvPr>
          <p:cNvSpPr/>
          <p:nvPr/>
        </p:nvSpPr>
        <p:spPr>
          <a:xfrm>
            <a:off x="5020480" y="2125511"/>
            <a:ext cx="3827452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За динамику скорости роста отвечает отдельное уравнение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A2369CAE-F7F9-8442-B165-7040BD7F7E2D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A2369CAE-F7F9-8442-B165-7040BD7F7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EF0A072E-7753-FB4D-843F-5929AB281BBF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EF0A072E-7753-FB4D-843F-5929AB281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BB77F7D9-E659-2649-8AE9-C67F9B27BDBF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BB77F7D9-E659-2649-8AE9-C67F9B27B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2">
                <a:extLst>
                  <a:ext uri="{FF2B5EF4-FFF2-40B4-BE49-F238E27FC236}">
                    <a16:creationId xmlns:a16="http://schemas.microsoft.com/office/drawing/2014/main" id="{A3606D5C-FAEE-4746-9ACE-97C486E988D5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2">
                <a:extLst>
                  <a:ext uri="{FF2B5EF4-FFF2-40B4-BE49-F238E27FC236}">
                    <a16:creationId xmlns:a16="http://schemas.microsoft.com/office/drawing/2014/main" id="{A3606D5C-FAEE-4746-9ACE-97C486E98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40430589-8FFC-8945-A315-ABDECDE75A49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40430589-8FFC-8945-A315-ABDECDE75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A2EA2219-8C62-E045-A770-CFFADA80C39D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A2EA2219-8C62-E045-A770-CFFADA80C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1">
                <a:extLst>
                  <a:ext uri="{FF2B5EF4-FFF2-40B4-BE49-F238E27FC236}">
                    <a16:creationId xmlns:a16="http://schemas.microsoft.com/office/drawing/2014/main" id="{E10C35E7-EBAC-9541-ADAD-71754F0D0CFE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1">
                <a:extLst>
                  <a:ext uri="{FF2B5EF4-FFF2-40B4-BE49-F238E27FC236}">
                    <a16:creationId xmlns:a16="http://schemas.microsoft.com/office/drawing/2014/main" id="{E10C35E7-EBAC-9541-ADAD-71754F0D0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2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1614DF1-01E5-C44E-9521-D7F38DB15246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1614DF1-01E5-C44E-9521-D7F38DB15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1F715E3-40B4-154C-B777-8BC721BFD41B}"/>
              </a:ext>
            </a:extLst>
          </p:cNvPr>
          <p:cNvSpPr/>
          <p:nvPr/>
        </p:nvSpPr>
        <p:spPr>
          <a:xfrm>
            <a:off x="4946280" y="1268471"/>
            <a:ext cx="3600400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Во все уравнения </a:t>
            </a:r>
            <a:br>
              <a:rPr lang="ru-RU" sz="2400" dirty="0">
                <a:solidFill>
                  <a:srgbClr val="51ADA1"/>
                </a:solidFill>
              </a:rPr>
            </a:br>
            <a:r>
              <a:rPr lang="ru-RU" sz="2400" dirty="0">
                <a:solidFill>
                  <a:srgbClr val="51ADA1"/>
                </a:solidFill>
              </a:rPr>
              <a:t>с различным эффектом входит одна и та же ошибка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7677C8E-F180-634A-BC57-1E80E682F5D5}"/>
              </a:ext>
            </a:extLst>
          </p:cNvPr>
          <p:cNvSpPr/>
          <p:nvPr/>
        </p:nvSpPr>
        <p:spPr>
          <a:xfrm>
            <a:off x="3033022" y="1452093"/>
            <a:ext cx="748635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B1E85A6-0031-C54D-867B-A53057EF3537}"/>
              </a:ext>
            </a:extLst>
          </p:cNvPr>
          <p:cNvSpPr/>
          <p:nvPr/>
        </p:nvSpPr>
        <p:spPr>
          <a:xfrm>
            <a:off x="2952360" y="1938987"/>
            <a:ext cx="1187592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48E638F-BE41-D440-94DB-3A0D766D167E}"/>
              </a:ext>
            </a:extLst>
          </p:cNvPr>
          <p:cNvSpPr/>
          <p:nvPr/>
        </p:nvSpPr>
        <p:spPr>
          <a:xfrm>
            <a:off x="2146032" y="2418534"/>
            <a:ext cx="1273840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6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C7294DAE-4144-0C45-96C4-C218FECB4CFB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C7294DAE-4144-0C45-96C4-C218FECB4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F91D29C3-0906-A54A-9B6A-32C1F23DB436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F91D29C3-0906-A54A-9B6A-32C1F23DB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5EA7EBB0-504B-FF43-8CB5-4399EA77058D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5EA7EBB0-504B-FF43-8CB5-4399EA770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86C4809B-98EB-AD4C-A21E-8DC6C97B768C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86C4809B-98EB-AD4C-A21E-8DC6C97B7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0">
                <a:extLst>
                  <a:ext uri="{FF2B5EF4-FFF2-40B4-BE49-F238E27FC236}">
                    <a16:creationId xmlns:a16="http://schemas.microsoft.com/office/drawing/2014/main" id="{885F4E2B-D160-F844-B499-315EBEA44BC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0">
                <a:extLst>
                  <a:ext uri="{FF2B5EF4-FFF2-40B4-BE49-F238E27FC236}">
                    <a16:creationId xmlns:a16="http://schemas.microsoft.com/office/drawing/2014/main" id="{885F4E2B-D160-F844-B499-315EBEA44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4A81669A-E4B3-2848-944A-FE5C4D2FE85D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373737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4A81669A-E4B3-2848-944A-FE5C4D2FE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1">
                <a:extLst>
                  <a:ext uri="{FF2B5EF4-FFF2-40B4-BE49-F238E27FC236}">
                    <a16:creationId xmlns:a16="http://schemas.microsoft.com/office/drawing/2014/main" id="{CBE9AAB6-D2D6-894E-B959-8DE054BF2B3F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1">
                <a:extLst>
                  <a:ext uri="{FF2B5EF4-FFF2-40B4-BE49-F238E27FC236}">
                    <a16:creationId xmlns:a16="http://schemas.microsoft.com/office/drawing/2014/main" id="{CBE9AAB6-D2D6-894E-B959-8DE054BF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C0E09429-55F3-5246-BF38-1F8C9ACF49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C0E09429-55F3-5246-BF38-1F8C9ACF4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  <a:blipFill>
                <a:blip r:embed="rId11"/>
                <a:stretch>
                  <a:fillRect l="-3686" t="-20588" b="-3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46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3">
                <a:extLst>
                  <a:ext uri="{FF2B5EF4-FFF2-40B4-BE49-F238E27FC236}">
                    <a16:creationId xmlns:a16="http://schemas.microsoft.com/office/drawing/2014/main" id="{230D7875-F0FD-9E4B-9241-F9EA0DFAAD68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3">
                <a:extLst>
                  <a:ext uri="{FF2B5EF4-FFF2-40B4-BE49-F238E27FC236}">
                    <a16:creationId xmlns:a16="http://schemas.microsoft.com/office/drawing/2014/main" id="{230D7875-F0FD-9E4B-9241-F9EA0DFAA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10">
                <a:extLst>
                  <a:ext uri="{FF2B5EF4-FFF2-40B4-BE49-F238E27FC236}">
                    <a16:creationId xmlns:a16="http://schemas.microsoft.com/office/drawing/2014/main" id="{1592120C-3118-9147-B907-53B9211ECEE2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10">
                <a:extLst>
                  <a:ext uri="{FF2B5EF4-FFF2-40B4-BE49-F238E27FC236}">
                    <a16:creationId xmlns:a16="http://schemas.microsoft.com/office/drawing/2014/main" id="{1592120C-3118-9147-B907-53B9211EC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5">
                <a:extLst>
                  <a:ext uri="{FF2B5EF4-FFF2-40B4-BE49-F238E27FC236}">
                    <a16:creationId xmlns:a16="http://schemas.microsoft.com/office/drawing/2014/main" id="{152A1B43-CE6D-7349-9C1F-52D31C0BDC9F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5">
                <a:extLst>
                  <a:ext uri="{FF2B5EF4-FFF2-40B4-BE49-F238E27FC236}">
                    <a16:creationId xmlns:a16="http://schemas.microsoft.com/office/drawing/2014/main" id="{152A1B43-CE6D-7349-9C1F-52D31C0BD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12">
                <a:extLst>
                  <a:ext uri="{FF2B5EF4-FFF2-40B4-BE49-F238E27FC236}">
                    <a16:creationId xmlns:a16="http://schemas.microsoft.com/office/drawing/2014/main" id="{3CAE5F54-C7B4-EB41-B5D2-B0EB0DDAD112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12">
                <a:extLst>
                  <a:ext uri="{FF2B5EF4-FFF2-40B4-BE49-F238E27FC236}">
                    <a16:creationId xmlns:a16="http://schemas.microsoft.com/office/drawing/2014/main" id="{3CAE5F54-C7B4-EB41-B5D2-B0EB0DDAD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20">
                <a:extLst>
                  <a:ext uri="{FF2B5EF4-FFF2-40B4-BE49-F238E27FC236}">
                    <a16:creationId xmlns:a16="http://schemas.microsoft.com/office/drawing/2014/main" id="{4702D1D0-9C1D-C443-ADC2-82F5B3D20E9D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20">
                <a:extLst>
                  <a:ext uri="{FF2B5EF4-FFF2-40B4-BE49-F238E27FC236}">
                    <a16:creationId xmlns:a16="http://schemas.microsoft.com/office/drawing/2014/main" id="{4702D1D0-9C1D-C443-ADC2-82F5B3D20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2">
                <a:extLst>
                  <a:ext uri="{FF2B5EF4-FFF2-40B4-BE49-F238E27FC236}">
                    <a16:creationId xmlns:a16="http://schemas.microsoft.com/office/drawing/2014/main" id="{CA642A80-29D5-9A48-AB66-64DBC4A3DEDB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373737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2">
                <a:extLst>
                  <a:ext uri="{FF2B5EF4-FFF2-40B4-BE49-F238E27FC236}">
                    <a16:creationId xmlns:a16="http://schemas.microsoft.com/office/drawing/2014/main" id="{CA642A80-29D5-9A48-AB66-64DBC4A3D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1">
                <a:extLst>
                  <a:ext uri="{FF2B5EF4-FFF2-40B4-BE49-F238E27FC236}">
                    <a16:creationId xmlns:a16="http://schemas.microsoft.com/office/drawing/2014/main" id="{CB2691DA-F534-0745-B86C-DEE17E005BCD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21">
                <a:extLst>
                  <a:ext uri="{FF2B5EF4-FFF2-40B4-BE49-F238E27FC236}">
                    <a16:creationId xmlns:a16="http://schemas.microsoft.com/office/drawing/2014/main" id="{CB2691DA-F534-0745-B86C-DEE17E005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1">
                <a:extLst>
                  <a:ext uri="{FF2B5EF4-FFF2-40B4-BE49-F238E27FC236}">
                    <a16:creationId xmlns:a16="http://schemas.microsoft.com/office/drawing/2014/main" id="{86CF75FE-2E9E-4C41-98A7-EB62064A8CAC}"/>
                  </a:ext>
                </a:extLst>
              </p:cNvPr>
              <p:cNvSpPr/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1">
                <a:extLst>
                  <a:ext uri="{FF2B5EF4-FFF2-40B4-BE49-F238E27FC236}">
                    <a16:creationId xmlns:a16="http://schemas.microsoft.com/office/drawing/2014/main" id="{86CF75FE-2E9E-4C41-98A7-EB62064A8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ine">
            <a:extLst>
              <a:ext uri="{FF2B5EF4-FFF2-40B4-BE49-F238E27FC236}">
                <a16:creationId xmlns:a16="http://schemas.microsoft.com/office/drawing/2014/main" id="{AC8C374C-BFA5-B941-82B4-5B06F3DD31E3}"/>
              </a:ext>
            </a:extLst>
          </p:cNvPr>
          <p:cNvSpPr/>
          <p:nvPr/>
        </p:nvSpPr>
        <p:spPr>
          <a:xfrm flipV="1">
            <a:off x="5399573" y="11349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04074F19-98EC-6642-B002-9FF3776CF482}"/>
              </a:ext>
            </a:extLst>
          </p:cNvPr>
          <p:cNvSpPr/>
          <p:nvPr/>
        </p:nvSpPr>
        <p:spPr>
          <a:xfrm>
            <a:off x="5004048" y="2470787"/>
            <a:ext cx="2978481" cy="3608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3" name="Овал 15">
            <a:extLst>
              <a:ext uri="{FF2B5EF4-FFF2-40B4-BE49-F238E27FC236}">
                <a16:creationId xmlns:a16="http://schemas.microsoft.com/office/drawing/2014/main" id="{FBF47235-431C-CE4E-814A-8BF152A6135B}"/>
              </a:ext>
            </a:extLst>
          </p:cNvPr>
          <p:cNvSpPr/>
          <p:nvPr/>
        </p:nvSpPr>
        <p:spPr>
          <a:xfrm>
            <a:off x="5522892" y="2291843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16">
            <a:extLst>
              <a:ext uri="{FF2B5EF4-FFF2-40B4-BE49-F238E27FC236}">
                <a16:creationId xmlns:a16="http://schemas.microsoft.com/office/drawing/2014/main" id="{1B1042D5-74C4-8E46-AED5-FD5978DB7398}"/>
              </a:ext>
            </a:extLst>
          </p:cNvPr>
          <p:cNvSpPr/>
          <p:nvPr/>
        </p:nvSpPr>
        <p:spPr>
          <a:xfrm>
            <a:off x="5748033" y="238488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17">
            <a:extLst>
              <a:ext uri="{FF2B5EF4-FFF2-40B4-BE49-F238E27FC236}">
                <a16:creationId xmlns:a16="http://schemas.microsoft.com/office/drawing/2014/main" id="{6A4F8148-8667-7B46-82B3-EE9A8518F55E}"/>
              </a:ext>
            </a:extLst>
          </p:cNvPr>
          <p:cNvSpPr/>
          <p:nvPr/>
        </p:nvSpPr>
        <p:spPr>
          <a:xfrm>
            <a:off x="5827692" y="216032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18">
            <a:extLst>
              <a:ext uri="{FF2B5EF4-FFF2-40B4-BE49-F238E27FC236}">
                <a16:creationId xmlns:a16="http://schemas.microsoft.com/office/drawing/2014/main" id="{B5DC0366-666B-6F46-A522-D308CDBBB718}"/>
              </a:ext>
            </a:extLst>
          </p:cNvPr>
          <p:cNvSpPr/>
          <p:nvPr/>
        </p:nvSpPr>
        <p:spPr>
          <a:xfrm>
            <a:off x="6079774" y="234497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19">
            <a:extLst>
              <a:ext uri="{FF2B5EF4-FFF2-40B4-BE49-F238E27FC236}">
                <a16:creationId xmlns:a16="http://schemas.microsoft.com/office/drawing/2014/main" id="{1EBCA0C3-0172-0C4F-9BA5-6B5D1696948E}"/>
              </a:ext>
            </a:extLst>
          </p:cNvPr>
          <p:cNvSpPr/>
          <p:nvPr/>
        </p:nvSpPr>
        <p:spPr>
          <a:xfrm>
            <a:off x="6115774" y="209799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22">
            <a:extLst>
              <a:ext uri="{FF2B5EF4-FFF2-40B4-BE49-F238E27FC236}">
                <a16:creationId xmlns:a16="http://schemas.microsoft.com/office/drawing/2014/main" id="{9A64F53F-A2AD-C042-87FC-CBA63270DB7B}"/>
              </a:ext>
            </a:extLst>
          </p:cNvPr>
          <p:cNvSpPr/>
          <p:nvPr/>
        </p:nvSpPr>
        <p:spPr>
          <a:xfrm>
            <a:off x="6354514" y="223344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23">
            <a:extLst>
              <a:ext uri="{FF2B5EF4-FFF2-40B4-BE49-F238E27FC236}">
                <a16:creationId xmlns:a16="http://schemas.microsoft.com/office/drawing/2014/main" id="{BC775AE8-3CA3-F848-9E73-402131BCEF92}"/>
              </a:ext>
            </a:extLst>
          </p:cNvPr>
          <p:cNvSpPr/>
          <p:nvPr/>
        </p:nvSpPr>
        <p:spPr>
          <a:xfrm>
            <a:off x="6393552" y="200090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24">
            <a:extLst>
              <a:ext uri="{FF2B5EF4-FFF2-40B4-BE49-F238E27FC236}">
                <a16:creationId xmlns:a16="http://schemas.microsoft.com/office/drawing/2014/main" id="{4D77838A-A939-1B4B-AC97-F72E7C31B951}"/>
              </a:ext>
            </a:extLst>
          </p:cNvPr>
          <p:cNvSpPr/>
          <p:nvPr/>
        </p:nvSpPr>
        <p:spPr>
          <a:xfrm>
            <a:off x="6655051" y="209799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25">
            <a:extLst>
              <a:ext uri="{FF2B5EF4-FFF2-40B4-BE49-F238E27FC236}">
                <a16:creationId xmlns:a16="http://schemas.microsoft.com/office/drawing/2014/main" id="{F626E828-E4B7-2942-9DC1-D2A484138E65}"/>
              </a:ext>
            </a:extLst>
          </p:cNvPr>
          <p:cNvSpPr/>
          <p:nvPr/>
        </p:nvSpPr>
        <p:spPr>
          <a:xfrm>
            <a:off x="6578662" y="189629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26">
            <a:extLst>
              <a:ext uri="{FF2B5EF4-FFF2-40B4-BE49-F238E27FC236}">
                <a16:creationId xmlns:a16="http://schemas.microsoft.com/office/drawing/2014/main" id="{4E9DBE19-F2A5-5942-913B-5CA45C3E0A1F}"/>
              </a:ext>
            </a:extLst>
          </p:cNvPr>
          <p:cNvSpPr/>
          <p:nvPr/>
        </p:nvSpPr>
        <p:spPr>
          <a:xfrm>
            <a:off x="6750416" y="1695344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27">
            <a:extLst>
              <a:ext uri="{FF2B5EF4-FFF2-40B4-BE49-F238E27FC236}">
                <a16:creationId xmlns:a16="http://schemas.microsoft.com/office/drawing/2014/main" id="{B645C5E8-3366-B141-942C-7E4D954AAF81}"/>
              </a:ext>
            </a:extLst>
          </p:cNvPr>
          <p:cNvSpPr/>
          <p:nvPr/>
        </p:nvSpPr>
        <p:spPr>
          <a:xfrm>
            <a:off x="6836664" y="152968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28">
            <a:extLst>
              <a:ext uri="{FF2B5EF4-FFF2-40B4-BE49-F238E27FC236}">
                <a16:creationId xmlns:a16="http://schemas.microsoft.com/office/drawing/2014/main" id="{35FC82BA-B7FF-D648-88BD-E47EE7DED888}"/>
              </a:ext>
            </a:extLst>
          </p:cNvPr>
          <p:cNvSpPr/>
          <p:nvPr/>
        </p:nvSpPr>
        <p:spPr>
          <a:xfrm>
            <a:off x="6836664" y="191486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29">
            <a:extLst>
              <a:ext uri="{FF2B5EF4-FFF2-40B4-BE49-F238E27FC236}">
                <a16:creationId xmlns:a16="http://schemas.microsoft.com/office/drawing/2014/main" id="{5CD4882C-2233-4C49-8CE6-DEA8D7A4F40D}"/>
              </a:ext>
            </a:extLst>
          </p:cNvPr>
          <p:cNvSpPr/>
          <p:nvPr/>
        </p:nvSpPr>
        <p:spPr>
          <a:xfrm>
            <a:off x="7017490" y="164680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30">
            <a:extLst>
              <a:ext uri="{FF2B5EF4-FFF2-40B4-BE49-F238E27FC236}">
                <a16:creationId xmlns:a16="http://schemas.microsoft.com/office/drawing/2014/main" id="{B8EE3D22-D09A-424F-9478-357922DD8B30}"/>
              </a:ext>
            </a:extLst>
          </p:cNvPr>
          <p:cNvSpPr/>
          <p:nvPr/>
        </p:nvSpPr>
        <p:spPr>
          <a:xfrm>
            <a:off x="6978090" y="137328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31">
            <a:extLst>
              <a:ext uri="{FF2B5EF4-FFF2-40B4-BE49-F238E27FC236}">
                <a16:creationId xmlns:a16="http://schemas.microsoft.com/office/drawing/2014/main" id="{F006A897-899E-5E40-AF28-39F53C370DEC}"/>
              </a:ext>
            </a:extLst>
          </p:cNvPr>
          <p:cNvSpPr/>
          <p:nvPr/>
        </p:nvSpPr>
        <p:spPr>
          <a:xfrm>
            <a:off x="7164288" y="144883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32">
            <a:extLst>
              <a:ext uri="{FF2B5EF4-FFF2-40B4-BE49-F238E27FC236}">
                <a16:creationId xmlns:a16="http://schemas.microsoft.com/office/drawing/2014/main" id="{0768D47C-AC2E-A64C-AFFC-5E550A14B9FF}"/>
              </a:ext>
            </a:extLst>
          </p:cNvPr>
          <p:cNvSpPr/>
          <p:nvPr/>
        </p:nvSpPr>
        <p:spPr>
          <a:xfrm>
            <a:off x="7567165" y="114731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33">
            <a:extLst>
              <a:ext uri="{FF2B5EF4-FFF2-40B4-BE49-F238E27FC236}">
                <a16:creationId xmlns:a16="http://schemas.microsoft.com/office/drawing/2014/main" id="{81EC264B-B19B-994B-809A-C7AD383819D5}"/>
              </a:ext>
            </a:extLst>
          </p:cNvPr>
          <p:cNvSpPr/>
          <p:nvPr/>
        </p:nvSpPr>
        <p:spPr>
          <a:xfrm>
            <a:off x="7335096" y="141087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34">
            <a:extLst>
              <a:ext uri="{FF2B5EF4-FFF2-40B4-BE49-F238E27FC236}">
                <a16:creationId xmlns:a16="http://schemas.microsoft.com/office/drawing/2014/main" id="{91C44988-9DB4-5342-82D1-D79F488E9491}"/>
              </a:ext>
            </a:extLst>
          </p:cNvPr>
          <p:cNvSpPr/>
          <p:nvPr/>
        </p:nvSpPr>
        <p:spPr>
          <a:xfrm>
            <a:off x="7375446" y="119930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35">
            <a:extLst>
              <a:ext uri="{FF2B5EF4-FFF2-40B4-BE49-F238E27FC236}">
                <a16:creationId xmlns:a16="http://schemas.microsoft.com/office/drawing/2014/main" id="{7A632285-1E4B-3144-8D48-4EB161159EBD}"/>
              </a:ext>
            </a:extLst>
          </p:cNvPr>
          <p:cNvSpPr/>
          <p:nvPr/>
        </p:nvSpPr>
        <p:spPr>
          <a:xfrm>
            <a:off x="7164288" y="124443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38">
            <a:extLst>
              <a:ext uri="{FF2B5EF4-FFF2-40B4-BE49-F238E27FC236}">
                <a16:creationId xmlns:a16="http://schemas.microsoft.com/office/drawing/2014/main" id="{339224C3-2A2E-E34F-B3F3-90E53D6A9813}"/>
              </a:ext>
            </a:extLst>
          </p:cNvPr>
          <p:cNvSpPr/>
          <p:nvPr/>
        </p:nvSpPr>
        <p:spPr>
          <a:xfrm>
            <a:off x="7527846" y="135170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39">
            <a:extLst>
              <a:ext uri="{FF2B5EF4-FFF2-40B4-BE49-F238E27FC236}">
                <a16:creationId xmlns:a16="http://schemas.microsoft.com/office/drawing/2014/main" id="{AD21DE70-C229-EC47-934D-99339FA36EFF}"/>
              </a:ext>
            </a:extLst>
          </p:cNvPr>
          <p:cNvSpPr/>
          <p:nvPr/>
        </p:nvSpPr>
        <p:spPr>
          <a:xfrm>
            <a:off x="7740352" y="130538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олилиния 7">
            <a:extLst>
              <a:ext uri="{FF2B5EF4-FFF2-40B4-BE49-F238E27FC236}">
                <a16:creationId xmlns:a16="http://schemas.microsoft.com/office/drawing/2014/main" id="{DDB44842-93E9-3B47-A933-1319F801F686}"/>
              </a:ext>
            </a:extLst>
          </p:cNvPr>
          <p:cNvSpPr/>
          <p:nvPr/>
        </p:nvSpPr>
        <p:spPr>
          <a:xfrm>
            <a:off x="5486400" y="1148516"/>
            <a:ext cx="2319454" cy="1239714"/>
          </a:xfrm>
          <a:custGeom>
            <a:avLst/>
            <a:gdLst>
              <a:gd name="connsiteX0" fmla="*/ 0 w 2319454"/>
              <a:gd name="connsiteY0" fmla="*/ 1226694 h 1239714"/>
              <a:gd name="connsiteX1" fmla="*/ 256478 w 2319454"/>
              <a:gd name="connsiteY1" fmla="*/ 1226694 h 1239714"/>
              <a:gd name="connsiteX2" fmla="*/ 323385 w 2319454"/>
              <a:gd name="connsiteY2" fmla="*/ 1204391 h 1239714"/>
              <a:gd name="connsiteX3" fmla="*/ 356839 w 2319454"/>
              <a:gd name="connsiteY3" fmla="*/ 1193240 h 1239714"/>
              <a:gd name="connsiteX4" fmla="*/ 390293 w 2319454"/>
              <a:gd name="connsiteY4" fmla="*/ 1182089 h 1239714"/>
              <a:gd name="connsiteX5" fmla="*/ 446049 w 2319454"/>
              <a:gd name="connsiteY5" fmla="*/ 1148635 h 1239714"/>
              <a:gd name="connsiteX6" fmla="*/ 479502 w 2319454"/>
              <a:gd name="connsiteY6" fmla="*/ 1115182 h 1239714"/>
              <a:gd name="connsiteX7" fmla="*/ 546410 w 2319454"/>
              <a:gd name="connsiteY7" fmla="*/ 1092879 h 1239714"/>
              <a:gd name="connsiteX8" fmla="*/ 579863 w 2319454"/>
              <a:gd name="connsiteY8" fmla="*/ 1070577 h 1239714"/>
              <a:gd name="connsiteX9" fmla="*/ 646771 w 2319454"/>
              <a:gd name="connsiteY9" fmla="*/ 1048274 h 1239714"/>
              <a:gd name="connsiteX10" fmla="*/ 713678 w 2319454"/>
              <a:gd name="connsiteY10" fmla="*/ 1003669 h 1239714"/>
              <a:gd name="connsiteX11" fmla="*/ 747132 w 2319454"/>
              <a:gd name="connsiteY11" fmla="*/ 981367 h 1239714"/>
              <a:gd name="connsiteX12" fmla="*/ 847493 w 2319454"/>
              <a:gd name="connsiteY12" fmla="*/ 947913 h 1239714"/>
              <a:gd name="connsiteX13" fmla="*/ 880946 w 2319454"/>
              <a:gd name="connsiteY13" fmla="*/ 936762 h 1239714"/>
              <a:gd name="connsiteX14" fmla="*/ 925551 w 2319454"/>
              <a:gd name="connsiteY14" fmla="*/ 925611 h 1239714"/>
              <a:gd name="connsiteX15" fmla="*/ 992459 w 2319454"/>
              <a:gd name="connsiteY15" fmla="*/ 903308 h 1239714"/>
              <a:gd name="connsiteX16" fmla="*/ 1037063 w 2319454"/>
              <a:gd name="connsiteY16" fmla="*/ 892157 h 1239714"/>
              <a:gd name="connsiteX17" fmla="*/ 1103971 w 2319454"/>
              <a:gd name="connsiteY17" fmla="*/ 869855 h 1239714"/>
              <a:gd name="connsiteX18" fmla="*/ 1137424 w 2319454"/>
              <a:gd name="connsiteY18" fmla="*/ 847552 h 1239714"/>
              <a:gd name="connsiteX19" fmla="*/ 1170878 w 2319454"/>
              <a:gd name="connsiteY19" fmla="*/ 836401 h 1239714"/>
              <a:gd name="connsiteX20" fmla="*/ 1271239 w 2319454"/>
              <a:gd name="connsiteY20" fmla="*/ 780645 h 1239714"/>
              <a:gd name="connsiteX21" fmla="*/ 1338146 w 2319454"/>
              <a:gd name="connsiteY21" fmla="*/ 724889 h 1239714"/>
              <a:gd name="connsiteX22" fmla="*/ 1393902 w 2319454"/>
              <a:gd name="connsiteY22" fmla="*/ 680284 h 1239714"/>
              <a:gd name="connsiteX23" fmla="*/ 1438507 w 2319454"/>
              <a:gd name="connsiteY23" fmla="*/ 613377 h 1239714"/>
              <a:gd name="connsiteX24" fmla="*/ 1460810 w 2319454"/>
              <a:gd name="connsiteY24" fmla="*/ 591074 h 1239714"/>
              <a:gd name="connsiteX25" fmla="*/ 1483112 w 2319454"/>
              <a:gd name="connsiteY25" fmla="*/ 557621 h 1239714"/>
              <a:gd name="connsiteX26" fmla="*/ 1505415 w 2319454"/>
              <a:gd name="connsiteY26" fmla="*/ 535318 h 1239714"/>
              <a:gd name="connsiteX27" fmla="*/ 1538868 w 2319454"/>
              <a:gd name="connsiteY27" fmla="*/ 468411 h 1239714"/>
              <a:gd name="connsiteX28" fmla="*/ 1561171 w 2319454"/>
              <a:gd name="connsiteY28" fmla="*/ 446108 h 1239714"/>
              <a:gd name="connsiteX29" fmla="*/ 1583473 w 2319454"/>
              <a:gd name="connsiteY29" fmla="*/ 345747 h 1239714"/>
              <a:gd name="connsiteX30" fmla="*/ 1594624 w 2319454"/>
              <a:gd name="connsiteY30" fmla="*/ 312294 h 1239714"/>
              <a:gd name="connsiteX31" fmla="*/ 1616927 w 2319454"/>
              <a:gd name="connsiteY31" fmla="*/ 289991 h 1239714"/>
              <a:gd name="connsiteX32" fmla="*/ 1639229 w 2319454"/>
              <a:gd name="connsiteY32" fmla="*/ 256538 h 1239714"/>
              <a:gd name="connsiteX33" fmla="*/ 1694985 w 2319454"/>
              <a:gd name="connsiteY33" fmla="*/ 200782 h 1239714"/>
              <a:gd name="connsiteX34" fmla="*/ 1717288 w 2319454"/>
              <a:gd name="connsiteY34" fmla="*/ 178479 h 1239714"/>
              <a:gd name="connsiteX35" fmla="*/ 1784195 w 2319454"/>
              <a:gd name="connsiteY35" fmla="*/ 133874 h 1239714"/>
              <a:gd name="connsiteX36" fmla="*/ 1817649 w 2319454"/>
              <a:gd name="connsiteY36" fmla="*/ 111572 h 1239714"/>
              <a:gd name="connsiteX37" fmla="*/ 1929161 w 2319454"/>
              <a:gd name="connsiteY37" fmla="*/ 78118 h 1239714"/>
              <a:gd name="connsiteX38" fmla="*/ 1962615 w 2319454"/>
              <a:gd name="connsiteY38" fmla="*/ 66967 h 1239714"/>
              <a:gd name="connsiteX39" fmla="*/ 2007220 w 2319454"/>
              <a:gd name="connsiteY39" fmla="*/ 55816 h 1239714"/>
              <a:gd name="connsiteX40" fmla="*/ 2040673 w 2319454"/>
              <a:gd name="connsiteY40" fmla="*/ 44664 h 1239714"/>
              <a:gd name="connsiteX41" fmla="*/ 2230244 w 2319454"/>
              <a:gd name="connsiteY41" fmla="*/ 22362 h 1239714"/>
              <a:gd name="connsiteX42" fmla="*/ 2319454 w 2319454"/>
              <a:gd name="connsiteY42" fmla="*/ 60 h 123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319454" h="1239714">
                <a:moveTo>
                  <a:pt x="0" y="1226694"/>
                </a:moveTo>
                <a:cubicBezTo>
                  <a:pt x="114579" y="1241016"/>
                  <a:pt x="115395" y="1246849"/>
                  <a:pt x="256478" y="1226694"/>
                </a:cubicBezTo>
                <a:cubicBezTo>
                  <a:pt x="279751" y="1223369"/>
                  <a:pt x="301083" y="1211825"/>
                  <a:pt x="323385" y="1204391"/>
                </a:cubicBezTo>
                <a:lnTo>
                  <a:pt x="356839" y="1193240"/>
                </a:lnTo>
                <a:lnTo>
                  <a:pt x="390293" y="1182089"/>
                </a:lnTo>
                <a:cubicBezTo>
                  <a:pt x="459743" y="1112636"/>
                  <a:pt x="359200" y="1206533"/>
                  <a:pt x="446049" y="1148635"/>
                </a:cubicBezTo>
                <a:cubicBezTo>
                  <a:pt x="459170" y="1139888"/>
                  <a:pt x="465717" y="1122841"/>
                  <a:pt x="479502" y="1115182"/>
                </a:cubicBezTo>
                <a:cubicBezTo>
                  <a:pt x="500053" y="1103765"/>
                  <a:pt x="546410" y="1092879"/>
                  <a:pt x="546410" y="1092879"/>
                </a:cubicBezTo>
                <a:cubicBezTo>
                  <a:pt x="557561" y="1085445"/>
                  <a:pt x="567616" y="1076020"/>
                  <a:pt x="579863" y="1070577"/>
                </a:cubicBezTo>
                <a:cubicBezTo>
                  <a:pt x="601346" y="1061029"/>
                  <a:pt x="646771" y="1048274"/>
                  <a:pt x="646771" y="1048274"/>
                </a:cubicBezTo>
                <a:lnTo>
                  <a:pt x="713678" y="1003669"/>
                </a:lnTo>
                <a:cubicBezTo>
                  <a:pt x="724829" y="996235"/>
                  <a:pt x="734418" y="985605"/>
                  <a:pt x="747132" y="981367"/>
                </a:cubicBezTo>
                <a:lnTo>
                  <a:pt x="847493" y="947913"/>
                </a:lnTo>
                <a:cubicBezTo>
                  <a:pt x="858644" y="944196"/>
                  <a:pt x="869543" y="939613"/>
                  <a:pt x="880946" y="936762"/>
                </a:cubicBezTo>
                <a:cubicBezTo>
                  <a:pt x="895814" y="933045"/>
                  <a:pt x="910871" y="930015"/>
                  <a:pt x="925551" y="925611"/>
                </a:cubicBezTo>
                <a:cubicBezTo>
                  <a:pt x="948069" y="918856"/>
                  <a:pt x="969652" y="909010"/>
                  <a:pt x="992459" y="903308"/>
                </a:cubicBezTo>
                <a:cubicBezTo>
                  <a:pt x="1007327" y="899591"/>
                  <a:pt x="1022384" y="896561"/>
                  <a:pt x="1037063" y="892157"/>
                </a:cubicBezTo>
                <a:cubicBezTo>
                  <a:pt x="1059581" y="885402"/>
                  <a:pt x="1103971" y="869855"/>
                  <a:pt x="1103971" y="869855"/>
                </a:cubicBezTo>
                <a:cubicBezTo>
                  <a:pt x="1115122" y="862421"/>
                  <a:pt x="1125437" y="853546"/>
                  <a:pt x="1137424" y="847552"/>
                </a:cubicBezTo>
                <a:cubicBezTo>
                  <a:pt x="1147938" y="842295"/>
                  <a:pt x="1160603" y="842109"/>
                  <a:pt x="1170878" y="836401"/>
                </a:cubicBezTo>
                <a:cubicBezTo>
                  <a:pt x="1285910" y="772495"/>
                  <a:pt x="1195541" y="805877"/>
                  <a:pt x="1271239" y="780645"/>
                </a:cubicBezTo>
                <a:cubicBezTo>
                  <a:pt x="1350708" y="701176"/>
                  <a:pt x="1260520" y="786990"/>
                  <a:pt x="1338146" y="724889"/>
                </a:cubicBezTo>
                <a:cubicBezTo>
                  <a:pt x="1417593" y="661331"/>
                  <a:pt x="1290940" y="748925"/>
                  <a:pt x="1393902" y="680284"/>
                </a:cubicBezTo>
                <a:cubicBezTo>
                  <a:pt x="1408770" y="657982"/>
                  <a:pt x="1419554" y="632330"/>
                  <a:pt x="1438507" y="613377"/>
                </a:cubicBezTo>
                <a:cubicBezTo>
                  <a:pt x="1445941" y="605943"/>
                  <a:pt x="1454242" y="599284"/>
                  <a:pt x="1460810" y="591074"/>
                </a:cubicBezTo>
                <a:cubicBezTo>
                  <a:pt x="1469182" y="580609"/>
                  <a:pt x="1474740" y="568086"/>
                  <a:pt x="1483112" y="557621"/>
                </a:cubicBezTo>
                <a:cubicBezTo>
                  <a:pt x="1489680" y="549411"/>
                  <a:pt x="1498847" y="543528"/>
                  <a:pt x="1505415" y="535318"/>
                </a:cubicBezTo>
                <a:cubicBezTo>
                  <a:pt x="1573095" y="450716"/>
                  <a:pt x="1489398" y="550859"/>
                  <a:pt x="1538868" y="468411"/>
                </a:cubicBezTo>
                <a:cubicBezTo>
                  <a:pt x="1544277" y="459396"/>
                  <a:pt x="1553737" y="453542"/>
                  <a:pt x="1561171" y="446108"/>
                </a:cubicBezTo>
                <a:cubicBezTo>
                  <a:pt x="1568836" y="407785"/>
                  <a:pt x="1572975" y="382491"/>
                  <a:pt x="1583473" y="345747"/>
                </a:cubicBezTo>
                <a:cubicBezTo>
                  <a:pt x="1586702" y="334445"/>
                  <a:pt x="1588576" y="322373"/>
                  <a:pt x="1594624" y="312294"/>
                </a:cubicBezTo>
                <a:cubicBezTo>
                  <a:pt x="1600033" y="303279"/>
                  <a:pt x="1610359" y="298201"/>
                  <a:pt x="1616927" y="289991"/>
                </a:cubicBezTo>
                <a:cubicBezTo>
                  <a:pt x="1625299" y="279526"/>
                  <a:pt x="1630404" y="266624"/>
                  <a:pt x="1639229" y="256538"/>
                </a:cubicBezTo>
                <a:cubicBezTo>
                  <a:pt x="1656537" y="236758"/>
                  <a:pt x="1676400" y="219367"/>
                  <a:pt x="1694985" y="200782"/>
                </a:cubicBezTo>
                <a:cubicBezTo>
                  <a:pt x="1702419" y="193348"/>
                  <a:pt x="1708540" y="184311"/>
                  <a:pt x="1717288" y="178479"/>
                </a:cubicBezTo>
                <a:lnTo>
                  <a:pt x="1784195" y="133874"/>
                </a:lnTo>
                <a:cubicBezTo>
                  <a:pt x="1795346" y="126440"/>
                  <a:pt x="1804935" y="115810"/>
                  <a:pt x="1817649" y="111572"/>
                </a:cubicBezTo>
                <a:cubicBezTo>
                  <a:pt x="1976617" y="58581"/>
                  <a:pt x="1811211" y="111817"/>
                  <a:pt x="1929161" y="78118"/>
                </a:cubicBezTo>
                <a:cubicBezTo>
                  <a:pt x="1940463" y="74889"/>
                  <a:pt x="1951313" y="70196"/>
                  <a:pt x="1962615" y="66967"/>
                </a:cubicBezTo>
                <a:cubicBezTo>
                  <a:pt x="1977351" y="62757"/>
                  <a:pt x="1992484" y="60026"/>
                  <a:pt x="2007220" y="55816"/>
                </a:cubicBezTo>
                <a:cubicBezTo>
                  <a:pt x="2018522" y="52587"/>
                  <a:pt x="2029199" y="47214"/>
                  <a:pt x="2040673" y="44664"/>
                </a:cubicBezTo>
                <a:cubicBezTo>
                  <a:pt x="2102632" y="30895"/>
                  <a:pt x="2167586" y="28058"/>
                  <a:pt x="2230244" y="22362"/>
                </a:cubicBezTo>
                <a:cubicBezTo>
                  <a:pt x="2304204" y="-2291"/>
                  <a:pt x="2273642" y="60"/>
                  <a:pt x="2319454" y="60"/>
                </a:cubicBezTo>
              </a:path>
            </a:pathLst>
          </a:cu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40">
            <a:extLst>
              <a:ext uri="{FF2B5EF4-FFF2-40B4-BE49-F238E27FC236}">
                <a16:creationId xmlns:a16="http://schemas.microsoft.com/office/drawing/2014/main" id="{8D72C7B5-697D-754D-9701-EF0DEF9CB1A2}"/>
              </a:ext>
            </a:extLst>
          </p:cNvPr>
          <p:cNvSpPr/>
          <p:nvPr/>
        </p:nvSpPr>
        <p:spPr>
          <a:xfrm>
            <a:off x="6444448" y="3067175"/>
            <a:ext cx="2080673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 разные периоды разные темпы роста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41">
                <a:extLst>
                  <a:ext uri="{FF2B5EF4-FFF2-40B4-BE49-F238E27FC236}">
                    <a16:creationId xmlns:a16="http://schemas.microsoft.com/office/drawing/2014/main" id="{A4DBD214-2EED-6346-805A-3DB27A955300}"/>
                  </a:ext>
                </a:extLst>
              </p:cNvPr>
              <p:cNvSpPr/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76" name="Прямоугольник 41">
                <a:extLst>
                  <a:ext uri="{FF2B5EF4-FFF2-40B4-BE49-F238E27FC236}">
                    <a16:creationId xmlns:a16="http://schemas.microsoft.com/office/drawing/2014/main" id="{A4DBD214-2EED-6346-805A-3DB27A955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  <a:blipFill>
                <a:blip r:embed="rId1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Содержимое 2">
                <a:extLst>
                  <a:ext uri="{FF2B5EF4-FFF2-40B4-BE49-F238E27FC236}">
                    <a16:creationId xmlns:a16="http://schemas.microsoft.com/office/drawing/2014/main" id="{CB82F44B-5190-5840-9524-C136A02E7E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7" name="Содержимое 2">
                <a:extLst>
                  <a:ext uri="{FF2B5EF4-FFF2-40B4-BE49-F238E27FC236}">
                    <a16:creationId xmlns:a16="http://schemas.microsoft.com/office/drawing/2014/main" id="{CB82F44B-5190-5840-9524-C136A02E7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  <a:blipFill>
                <a:blip r:embed="rId13"/>
                <a:stretch>
                  <a:fillRect l="-3686" t="-20588" b="-3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29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Задачи</a:t>
            </a:r>
            <a:r>
              <a:rPr lang="en-US" dirty="0"/>
              <a:t>,</a:t>
            </a:r>
            <a:r>
              <a:rPr lang="ru-RU" dirty="0"/>
              <a:t> связанные с временными рядами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29079D3-1583-AD43-B302-89F9B764C1D6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5501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Прогнозирование – хотим узнать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будет дальше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аномалий – хотим проанализировать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было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прошлом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Кластеризация – хотим сегментировать пользователей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их поведению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</a:t>
            </a:r>
            <a:r>
              <a:rPr lang="ru-RU" sz="2400" dirty="0" err="1">
                <a:solidFill>
                  <a:srgbClr val="373737"/>
                </a:solidFill>
              </a:rPr>
              <a:t>разладок</a:t>
            </a:r>
            <a:r>
              <a:rPr lang="ru-RU" sz="2400" dirty="0">
                <a:solidFill>
                  <a:srgbClr val="373737"/>
                </a:solidFill>
              </a:rPr>
              <a:t> – хотим во-время увидеть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 какая-то метрика стала вести себя по-новому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1614DF1-01E5-C44E-9521-D7F38DB15246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373737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1614DF1-01E5-C44E-9521-D7F38DB15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F72B456-2636-2F45-BB5E-CAC10BB78EEE}"/>
                  </a:ext>
                </a:extLst>
              </p:cNvPr>
              <p:cNvSpPr/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F72B456-2636-2F45-BB5E-CAC10BB78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">
            <a:extLst>
              <a:ext uri="{FF2B5EF4-FFF2-40B4-BE49-F238E27FC236}">
                <a16:creationId xmlns:a16="http://schemas.microsoft.com/office/drawing/2014/main" id="{E50677EE-4068-6847-9E59-5106812A8F2A}"/>
              </a:ext>
            </a:extLst>
          </p:cNvPr>
          <p:cNvSpPr/>
          <p:nvPr/>
        </p:nvSpPr>
        <p:spPr>
          <a:xfrm flipV="1">
            <a:off x="5399573" y="11349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F323AEE9-B65F-DA4F-9C0B-948A70AB33CD}"/>
              </a:ext>
            </a:extLst>
          </p:cNvPr>
          <p:cNvSpPr/>
          <p:nvPr/>
        </p:nvSpPr>
        <p:spPr>
          <a:xfrm>
            <a:off x="5004048" y="2470787"/>
            <a:ext cx="2978481" cy="3608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F0CD134-5EFE-A445-B3D0-5762EF72043A}"/>
              </a:ext>
            </a:extLst>
          </p:cNvPr>
          <p:cNvSpPr/>
          <p:nvPr/>
        </p:nvSpPr>
        <p:spPr>
          <a:xfrm>
            <a:off x="5522892" y="2291843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B5A7408-0FA4-A84E-9975-F75BEEE9241C}"/>
              </a:ext>
            </a:extLst>
          </p:cNvPr>
          <p:cNvSpPr/>
          <p:nvPr/>
        </p:nvSpPr>
        <p:spPr>
          <a:xfrm>
            <a:off x="5748033" y="238488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484D903-BB99-5540-85BD-12F362EDDAB4}"/>
              </a:ext>
            </a:extLst>
          </p:cNvPr>
          <p:cNvSpPr/>
          <p:nvPr/>
        </p:nvSpPr>
        <p:spPr>
          <a:xfrm>
            <a:off x="5827692" y="216032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08835272-729E-6542-9972-25DFEDC943A6}"/>
              </a:ext>
            </a:extLst>
          </p:cNvPr>
          <p:cNvSpPr/>
          <p:nvPr/>
        </p:nvSpPr>
        <p:spPr>
          <a:xfrm>
            <a:off x="6079774" y="234497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84AE6E3-4DE3-B24D-A141-364DF0E7975E}"/>
              </a:ext>
            </a:extLst>
          </p:cNvPr>
          <p:cNvSpPr/>
          <p:nvPr/>
        </p:nvSpPr>
        <p:spPr>
          <a:xfrm>
            <a:off x="6115774" y="209799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ED15845-F059-834E-98C7-BD799BA3FAA2}"/>
              </a:ext>
            </a:extLst>
          </p:cNvPr>
          <p:cNvSpPr/>
          <p:nvPr/>
        </p:nvSpPr>
        <p:spPr>
          <a:xfrm>
            <a:off x="6354514" y="223344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450F9711-37E9-4146-B738-6CDDE54381B1}"/>
              </a:ext>
            </a:extLst>
          </p:cNvPr>
          <p:cNvSpPr/>
          <p:nvPr/>
        </p:nvSpPr>
        <p:spPr>
          <a:xfrm>
            <a:off x="6393552" y="200090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C6F522A-1EA9-A04E-B7C1-47550ABF80FD}"/>
              </a:ext>
            </a:extLst>
          </p:cNvPr>
          <p:cNvSpPr/>
          <p:nvPr/>
        </p:nvSpPr>
        <p:spPr>
          <a:xfrm>
            <a:off x="6655051" y="209799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818ED5B0-7A47-1048-B28A-CF5BDCD8AE98}"/>
              </a:ext>
            </a:extLst>
          </p:cNvPr>
          <p:cNvSpPr/>
          <p:nvPr/>
        </p:nvSpPr>
        <p:spPr>
          <a:xfrm>
            <a:off x="6578662" y="189629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2B2B6AF-DF4B-8B4A-B029-FE9D0D4F5ECD}"/>
              </a:ext>
            </a:extLst>
          </p:cNvPr>
          <p:cNvSpPr/>
          <p:nvPr/>
        </p:nvSpPr>
        <p:spPr>
          <a:xfrm>
            <a:off x="6750416" y="1695344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A5EA4B4-72F9-0F4D-9A5D-63C04976FBC9}"/>
              </a:ext>
            </a:extLst>
          </p:cNvPr>
          <p:cNvSpPr/>
          <p:nvPr/>
        </p:nvSpPr>
        <p:spPr>
          <a:xfrm>
            <a:off x="6836664" y="152968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3D5D7CF-BEC3-2A41-AD9A-ACEFA485FF40}"/>
              </a:ext>
            </a:extLst>
          </p:cNvPr>
          <p:cNvSpPr/>
          <p:nvPr/>
        </p:nvSpPr>
        <p:spPr>
          <a:xfrm>
            <a:off x="6836664" y="191486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44F9B8F5-AE8E-2446-AF32-892C7014160F}"/>
              </a:ext>
            </a:extLst>
          </p:cNvPr>
          <p:cNvSpPr/>
          <p:nvPr/>
        </p:nvSpPr>
        <p:spPr>
          <a:xfrm>
            <a:off x="7017490" y="164680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6D227D3-EE48-BD4E-AA55-4A3781F1290A}"/>
              </a:ext>
            </a:extLst>
          </p:cNvPr>
          <p:cNvSpPr/>
          <p:nvPr/>
        </p:nvSpPr>
        <p:spPr>
          <a:xfrm>
            <a:off x="6978090" y="137328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EFE6C09D-31D0-CC4E-A60C-CA96724D0CA5}"/>
              </a:ext>
            </a:extLst>
          </p:cNvPr>
          <p:cNvSpPr/>
          <p:nvPr/>
        </p:nvSpPr>
        <p:spPr>
          <a:xfrm>
            <a:off x="7164288" y="144883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765AAD0-82EE-B44D-9467-C13693D39449}"/>
              </a:ext>
            </a:extLst>
          </p:cNvPr>
          <p:cNvSpPr/>
          <p:nvPr/>
        </p:nvSpPr>
        <p:spPr>
          <a:xfrm>
            <a:off x="7567165" y="114731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139F9A5-ADE4-FE44-A06E-BB6B16AD6140}"/>
              </a:ext>
            </a:extLst>
          </p:cNvPr>
          <p:cNvSpPr/>
          <p:nvPr/>
        </p:nvSpPr>
        <p:spPr>
          <a:xfrm>
            <a:off x="7335096" y="141087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B8C2925-9706-F94D-885C-6A48B16717E5}"/>
              </a:ext>
            </a:extLst>
          </p:cNvPr>
          <p:cNvSpPr/>
          <p:nvPr/>
        </p:nvSpPr>
        <p:spPr>
          <a:xfrm>
            <a:off x="7375446" y="119930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B80AFB8-98FB-C740-8639-27009426CED6}"/>
              </a:ext>
            </a:extLst>
          </p:cNvPr>
          <p:cNvSpPr/>
          <p:nvPr/>
        </p:nvSpPr>
        <p:spPr>
          <a:xfrm>
            <a:off x="7164288" y="124443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D2B5D35-20F3-2241-8444-114ABDBAC943}"/>
              </a:ext>
            </a:extLst>
          </p:cNvPr>
          <p:cNvSpPr/>
          <p:nvPr/>
        </p:nvSpPr>
        <p:spPr>
          <a:xfrm>
            <a:off x="7527846" y="135170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9FAF006-933C-9C47-8C56-1AE5A46930CA}"/>
              </a:ext>
            </a:extLst>
          </p:cNvPr>
          <p:cNvSpPr/>
          <p:nvPr/>
        </p:nvSpPr>
        <p:spPr>
          <a:xfrm>
            <a:off x="7740352" y="130538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B02D5994-2637-7240-8D38-CA075F028E28}"/>
              </a:ext>
            </a:extLst>
          </p:cNvPr>
          <p:cNvSpPr/>
          <p:nvPr/>
        </p:nvSpPr>
        <p:spPr>
          <a:xfrm>
            <a:off x="5486400" y="1148516"/>
            <a:ext cx="2319454" cy="1239714"/>
          </a:xfrm>
          <a:custGeom>
            <a:avLst/>
            <a:gdLst>
              <a:gd name="connsiteX0" fmla="*/ 0 w 2319454"/>
              <a:gd name="connsiteY0" fmla="*/ 1226694 h 1239714"/>
              <a:gd name="connsiteX1" fmla="*/ 256478 w 2319454"/>
              <a:gd name="connsiteY1" fmla="*/ 1226694 h 1239714"/>
              <a:gd name="connsiteX2" fmla="*/ 323385 w 2319454"/>
              <a:gd name="connsiteY2" fmla="*/ 1204391 h 1239714"/>
              <a:gd name="connsiteX3" fmla="*/ 356839 w 2319454"/>
              <a:gd name="connsiteY3" fmla="*/ 1193240 h 1239714"/>
              <a:gd name="connsiteX4" fmla="*/ 390293 w 2319454"/>
              <a:gd name="connsiteY4" fmla="*/ 1182089 h 1239714"/>
              <a:gd name="connsiteX5" fmla="*/ 446049 w 2319454"/>
              <a:gd name="connsiteY5" fmla="*/ 1148635 h 1239714"/>
              <a:gd name="connsiteX6" fmla="*/ 479502 w 2319454"/>
              <a:gd name="connsiteY6" fmla="*/ 1115182 h 1239714"/>
              <a:gd name="connsiteX7" fmla="*/ 546410 w 2319454"/>
              <a:gd name="connsiteY7" fmla="*/ 1092879 h 1239714"/>
              <a:gd name="connsiteX8" fmla="*/ 579863 w 2319454"/>
              <a:gd name="connsiteY8" fmla="*/ 1070577 h 1239714"/>
              <a:gd name="connsiteX9" fmla="*/ 646771 w 2319454"/>
              <a:gd name="connsiteY9" fmla="*/ 1048274 h 1239714"/>
              <a:gd name="connsiteX10" fmla="*/ 713678 w 2319454"/>
              <a:gd name="connsiteY10" fmla="*/ 1003669 h 1239714"/>
              <a:gd name="connsiteX11" fmla="*/ 747132 w 2319454"/>
              <a:gd name="connsiteY11" fmla="*/ 981367 h 1239714"/>
              <a:gd name="connsiteX12" fmla="*/ 847493 w 2319454"/>
              <a:gd name="connsiteY12" fmla="*/ 947913 h 1239714"/>
              <a:gd name="connsiteX13" fmla="*/ 880946 w 2319454"/>
              <a:gd name="connsiteY13" fmla="*/ 936762 h 1239714"/>
              <a:gd name="connsiteX14" fmla="*/ 925551 w 2319454"/>
              <a:gd name="connsiteY14" fmla="*/ 925611 h 1239714"/>
              <a:gd name="connsiteX15" fmla="*/ 992459 w 2319454"/>
              <a:gd name="connsiteY15" fmla="*/ 903308 h 1239714"/>
              <a:gd name="connsiteX16" fmla="*/ 1037063 w 2319454"/>
              <a:gd name="connsiteY16" fmla="*/ 892157 h 1239714"/>
              <a:gd name="connsiteX17" fmla="*/ 1103971 w 2319454"/>
              <a:gd name="connsiteY17" fmla="*/ 869855 h 1239714"/>
              <a:gd name="connsiteX18" fmla="*/ 1137424 w 2319454"/>
              <a:gd name="connsiteY18" fmla="*/ 847552 h 1239714"/>
              <a:gd name="connsiteX19" fmla="*/ 1170878 w 2319454"/>
              <a:gd name="connsiteY19" fmla="*/ 836401 h 1239714"/>
              <a:gd name="connsiteX20" fmla="*/ 1271239 w 2319454"/>
              <a:gd name="connsiteY20" fmla="*/ 780645 h 1239714"/>
              <a:gd name="connsiteX21" fmla="*/ 1338146 w 2319454"/>
              <a:gd name="connsiteY21" fmla="*/ 724889 h 1239714"/>
              <a:gd name="connsiteX22" fmla="*/ 1393902 w 2319454"/>
              <a:gd name="connsiteY22" fmla="*/ 680284 h 1239714"/>
              <a:gd name="connsiteX23" fmla="*/ 1438507 w 2319454"/>
              <a:gd name="connsiteY23" fmla="*/ 613377 h 1239714"/>
              <a:gd name="connsiteX24" fmla="*/ 1460810 w 2319454"/>
              <a:gd name="connsiteY24" fmla="*/ 591074 h 1239714"/>
              <a:gd name="connsiteX25" fmla="*/ 1483112 w 2319454"/>
              <a:gd name="connsiteY25" fmla="*/ 557621 h 1239714"/>
              <a:gd name="connsiteX26" fmla="*/ 1505415 w 2319454"/>
              <a:gd name="connsiteY26" fmla="*/ 535318 h 1239714"/>
              <a:gd name="connsiteX27" fmla="*/ 1538868 w 2319454"/>
              <a:gd name="connsiteY27" fmla="*/ 468411 h 1239714"/>
              <a:gd name="connsiteX28" fmla="*/ 1561171 w 2319454"/>
              <a:gd name="connsiteY28" fmla="*/ 446108 h 1239714"/>
              <a:gd name="connsiteX29" fmla="*/ 1583473 w 2319454"/>
              <a:gd name="connsiteY29" fmla="*/ 345747 h 1239714"/>
              <a:gd name="connsiteX30" fmla="*/ 1594624 w 2319454"/>
              <a:gd name="connsiteY30" fmla="*/ 312294 h 1239714"/>
              <a:gd name="connsiteX31" fmla="*/ 1616927 w 2319454"/>
              <a:gd name="connsiteY31" fmla="*/ 289991 h 1239714"/>
              <a:gd name="connsiteX32" fmla="*/ 1639229 w 2319454"/>
              <a:gd name="connsiteY32" fmla="*/ 256538 h 1239714"/>
              <a:gd name="connsiteX33" fmla="*/ 1694985 w 2319454"/>
              <a:gd name="connsiteY33" fmla="*/ 200782 h 1239714"/>
              <a:gd name="connsiteX34" fmla="*/ 1717288 w 2319454"/>
              <a:gd name="connsiteY34" fmla="*/ 178479 h 1239714"/>
              <a:gd name="connsiteX35" fmla="*/ 1784195 w 2319454"/>
              <a:gd name="connsiteY35" fmla="*/ 133874 h 1239714"/>
              <a:gd name="connsiteX36" fmla="*/ 1817649 w 2319454"/>
              <a:gd name="connsiteY36" fmla="*/ 111572 h 1239714"/>
              <a:gd name="connsiteX37" fmla="*/ 1929161 w 2319454"/>
              <a:gd name="connsiteY37" fmla="*/ 78118 h 1239714"/>
              <a:gd name="connsiteX38" fmla="*/ 1962615 w 2319454"/>
              <a:gd name="connsiteY38" fmla="*/ 66967 h 1239714"/>
              <a:gd name="connsiteX39" fmla="*/ 2007220 w 2319454"/>
              <a:gd name="connsiteY39" fmla="*/ 55816 h 1239714"/>
              <a:gd name="connsiteX40" fmla="*/ 2040673 w 2319454"/>
              <a:gd name="connsiteY40" fmla="*/ 44664 h 1239714"/>
              <a:gd name="connsiteX41" fmla="*/ 2230244 w 2319454"/>
              <a:gd name="connsiteY41" fmla="*/ 22362 h 1239714"/>
              <a:gd name="connsiteX42" fmla="*/ 2319454 w 2319454"/>
              <a:gd name="connsiteY42" fmla="*/ 60 h 123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319454" h="1239714">
                <a:moveTo>
                  <a:pt x="0" y="1226694"/>
                </a:moveTo>
                <a:cubicBezTo>
                  <a:pt x="114579" y="1241016"/>
                  <a:pt x="115395" y="1246849"/>
                  <a:pt x="256478" y="1226694"/>
                </a:cubicBezTo>
                <a:cubicBezTo>
                  <a:pt x="279751" y="1223369"/>
                  <a:pt x="301083" y="1211825"/>
                  <a:pt x="323385" y="1204391"/>
                </a:cubicBezTo>
                <a:lnTo>
                  <a:pt x="356839" y="1193240"/>
                </a:lnTo>
                <a:lnTo>
                  <a:pt x="390293" y="1182089"/>
                </a:lnTo>
                <a:cubicBezTo>
                  <a:pt x="459743" y="1112636"/>
                  <a:pt x="359200" y="1206533"/>
                  <a:pt x="446049" y="1148635"/>
                </a:cubicBezTo>
                <a:cubicBezTo>
                  <a:pt x="459170" y="1139888"/>
                  <a:pt x="465717" y="1122841"/>
                  <a:pt x="479502" y="1115182"/>
                </a:cubicBezTo>
                <a:cubicBezTo>
                  <a:pt x="500053" y="1103765"/>
                  <a:pt x="546410" y="1092879"/>
                  <a:pt x="546410" y="1092879"/>
                </a:cubicBezTo>
                <a:cubicBezTo>
                  <a:pt x="557561" y="1085445"/>
                  <a:pt x="567616" y="1076020"/>
                  <a:pt x="579863" y="1070577"/>
                </a:cubicBezTo>
                <a:cubicBezTo>
                  <a:pt x="601346" y="1061029"/>
                  <a:pt x="646771" y="1048274"/>
                  <a:pt x="646771" y="1048274"/>
                </a:cubicBezTo>
                <a:lnTo>
                  <a:pt x="713678" y="1003669"/>
                </a:lnTo>
                <a:cubicBezTo>
                  <a:pt x="724829" y="996235"/>
                  <a:pt x="734418" y="985605"/>
                  <a:pt x="747132" y="981367"/>
                </a:cubicBezTo>
                <a:lnTo>
                  <a:pt x="847493" y="947913"/>
                </a:lnTo>
                <a:cubicBezTo>
                  <a:pt x="858644" y="944196"/>
                  <a:pt x="869543" y="939613"/>
                  <a:pt x="880946" y="936762"/>
                </a:cubicBezTo>
                <a:cubicBezTo>
                  <a:pt x="895814" y="933045"/>
                  <a:pt x="910871" y="930015"/>
                  <a:pt x="925551" y="925611"/>
                </a:cubicBezTo>
                <a:cubicBezTo>
                  <a:pt x="948069" y="918856"/>
                  <a:pt x="969652" y="909010"/>
                  <a:pt x="992459" y="903308"/>
                </a:cubicBezTo>
                <a:cubicBezTo>
                  <a:pt x="1007327" y="899591"/>
                  <a:pt x="1022384" y="896561"/>
                  <a:pt x="1037063" y="892157"/>
                </a:cubicBezTo>
                <a:cubicBezTo>
                  <a:pt x="1059581" y="885402"/>
                  <a:pt x="1103971" y="869855"/>
                  <a:pt x="1103971" y="869855"/>
                </a:cubicBezTo>
                <a:cubicBezTo>
                  <a:pt x="1115122" y="862421"/>
                  <a:pt x="1125437" y="853546"/>
                  <a:pt x="1137424" y="847552"/>
                </a:cubicBezTo>
                <a:cubicBezTo>
                  <a:pt x="1147938" y="842295"/>
                  <a:pt x="1160603" y="842109"/>
                  <a:pt x="1170878" y="836401"/>
                </a:cubicBezTo>
                <a:cubicBezTo>
                  <a:pt x="1285910" y="772495"/>
                  <a:pt x="1195541" y="805877"/>
                  <a:pt x="1271239" y="780645"/>
                </a:cubicBezTo>
                <a:cubicBezTo>
                  <a:pt x="1350708" y="701176"/>
                  <a:pt x="1260520" y="786990"/>
                  <a:pt x="1338146" y="724889"/>
                </a:cubicBezTo>
                <a:cubicBezTo>
                  <a:pt x="1417593" y="661331"/>
                  <a:pt x="1290940" y="748925"/>
                  <a:pt x="1393902" y="680284"/>
                </a:cubicBezTo>
                <a:cubicBezTo>
                  <a:pt x="1408770" y="657982"/>
                  <a:pt x="1419554" y="632330"/>
                  <a:pt x="1438507" y="613377"/>
                </a:cubicBezTo>
                <a:cubicBezTo>
                  <a:pt x="1445941" y="605943"/>
                  <a:pt x="1454242" y="599284"/>
                  <a:pt x="1460810" y="591074"/>
                </a:cubicBezTo>
                <a:cubicBezTo>
                  <a:pt x="1469182" y="580609"/>
                  <a:pt x="1474740" y="568086"/>
                  <a:pt x="1483112" y="557621"/>
                </a:cubicBezTo>
                <a:cubicBezTo>
                  <a:pt x="1489680" y="549411"/>
                  <a:pt x="1498847" y="543528"/>
                  <a:pt x="1505415" y="535318"/>
                </a:cubicBezTo>
                <a:cubicBezTo>
                  <a:pt x="1573095" y="450716"/>
                  <a:pt x="1489398" y="550859"/>
                  <a:pt x="1538868" y="468411"/>
                </a:cubicBezTo>
                <a:cubicBezTo>
                  <a:pt x="1544277" y="459396"/>
                  <a:pt x="1553737" y="453542"/>
                  <a:pt x="1561171" y="446108"/>
                </a:cubicBezTo>
                <a:cubicBezTo>
                  <a:pt x="1568836" y="407785"/>
                  <a:pt x="1572975" y="382491"/>
                  <a:pt x="1583473" y="345747"/>
                </a:cubicBezTo>
                <a:cubicBezTo>
                  <a:pt x="1586702" y="334445"/>
                  <a:pt x="1588576" y="322373"/>
                  <a:pt x="1594624" y="312294"/>
                </a:cubicBezTo>
                <a:cubicBezTo>
                  <a:pt x="1600033" y="303279"/>
                  <a:pt x="1610359" y="298201"/>
                  <a:pt x="1616927" y="289991"/>
                </a:cubicBezTo>
                <a:cubicBezTo>
                  <a:pt x="1625299" y="279526"/>
                  <a:pt x="1630404" y="266624"/>
                  <a:pt x="1639229" y="256538"/>
                </a:cubicBezTo>
                <a:cubicBezTo>
                  <a:pt x="1656537" y="236758"/>
                  <a:pt x="1676400" y="219367"/>
                  <a:pt x="1694985" y="200782"/>
                </a:cubicBezTo>
                <a:cubicBezTo>
                  <a:pt x="1702419" y="193348"/>
                  <a:pt x="1708540" y="184311"/>
                  <a:pt x="1717288" y="178479"/>
                </a:cubicBezTo>
                <a:lnTo>
                  <a:pt x="1784195" y="133874"/>
                </a:lnTo>
                <a:cubicBezTo>
                  <a:pt x="1795346" y="126440"/>
                  <a:pt x="1804935" y="115810"/>
                  <a:pt x="1817649" y="111572"/>
                </a:cubicBezTo>
                <a:cubicBezTo>
                  <a:pt x="1976617" y="58581"/>
                  <a:pt x="1811211" y="111817"/>
                  <a:pt x="1929161" y="78118"/>
                </a:cubicBezTo>
                <a:cubicBezTo>
                  <a:pt x="1940463" y="74889"/>
                  <a:pt x="1951313" y="70196"/>
                  <a:pt x="1962615" y="66967"/>
                </a:cubicBezTo>
                <a:cubicBezTo>
                  <a:pt x="1977351" y="62757"/>
                  <a:pt x="1992484" y="60026"/>
                  <a:pt x="2007220" y="55816"/>
                </a:cubicBezTo>
                <a:cubicBezTo>
                  <a:pt x="2018522" y="52587"/>
                  <a:pt x="2029199" y="47214"/>
                  <a:pt x="2040673" y="44664"/>
                </a:cubicBezTo>
                <a:cubicBezTo>
                  <a:pt x="2102632" y="30895"/>
                  <a:pt x="2167586" y="28058"/>
                  <a:pt x="2230244" y="22362"/>
                </a:cubicBezTo>
                <a:cubicBezTo>
                  <a:pt x="2304204" y="-2291"/>
                  <a:pt x="2273642" y="60"/>
                  <a:pt x="2319454" y="60"/>
                </a:cubicBezTo>
              </a:path>
            </a:pathLst>
          </a:cu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7055E60-69BC-254C-BCD3-9C843A0A050B}"/>
              </a:ext>
            </a:extLst>
          </p:cNvPr>
          <p:cNvSpPr/>
          <p:nvPr/>
        </p:nvSpPr>
        <p:spPr>
          <a:xfrm>
            <a:off x="6444448" y="3067175"/>
            <a:ext cx="2080673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 разные периоды разные темпы роста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9768BF1-5E44-F446-9735-0A69462DD362}"/>
                  </a:ext>
                </a:extLst>
              </p:cNvPr>
              <p:cNvSpPr/>
              <p:nvPr/>
            </p:nvSpPr>
            <p:spPr>
              <a:xfrm>
                <a:off x="572949" y="4795389"/>
                <a:ext cx="5480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9768BF1-5E44-F446-9735-0A69462DD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9" y="4795389"/>
                <a:ext cx="5480026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3F795BB9-8CBC-374C-82F3-216F22DFDA35}"/>
                  </a:ext>
                </a:extLst>
              </p:cNvPr>
              <p:cNvSpPr/>
              <p:nvPr/>
            </p:nvSpPr>
            <p:spPr>
              <a:xfrm>
                <a:off x="630057" y="5337616"/>
                <a:ext cx="61021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3F795BB9-8CBC-374C-82F3-216F22DFD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57" y="5337616"/>
                <a:ext cx="6102183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91C5E328-DF62-5542-8D77-D19EA01F5A2E}"/>
                  </a:ext>
                </a:extLst>
              </p:cNvPr>
              <p:cNvSpPr/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91C5E328-DF62-5542-8D77-D19EA01F5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  <a:blipFill>
                <a:blip r:embed="rId1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Содержимое 2">
                <a:extLst>
                  <a:ext uri="{FF2B5EF4-FFF2-40B4-BE49-F238E27FC236}">
                    <a16:creationId xmlns:a16="http://schemas.microsoft.com/office/drawing/2014/main" id="{0EE4428F-D669-2E47-863F-39500852C5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3" name="Содержимое 2">
                <a:extLst>
                  <a:ext uri="{FF2B5EF4-FFF2-40B4-BE49-F238E27FC236}">
                    <a16:creationId xmlns:a16="http://schemas.microsoft.com/office/drawing/2014/main" id="{0EE4428F-D669-2E47-863F-39500852C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  <a:blipFill>
                <a:blip r:embed="rId15"/>
                <a:stretch>
                  <a:fillRect l="-3686" t="-20588" b="-3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09219591-3395-804A-998F-6A8ABD2DE501}"/>
                  </a:ext>
                </a:extLst>
              </p:cNvPr>
              <p:cNvSpPr/>
              <p:nvPr/>
            </p:nvSpPr>
            <p:spPr>
              <a:xfrm>
                <a:off x="6318535" y="5373216"/>
                <a:ext cx="2332498" cy="634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09219591-3395-804A-998F-6A8ABD2DE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535" y="5373216"/>
                <a:ext cx="2332498" cy="634084"/>
              </a:xfrm>
              <a:prstGeom prst="rect">
                <a:avLst/>
              </a:prstGeom>
              <a:blipFill>
                <a:blip r:embed="rId16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10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1" name="Прямоугольник 38">
            <a:extLst>
              <a:ext uri="{FF2B5EF4-FFF2-40B4-BE49-F238E27FC236}">
                <a16:creationId xmlns:a16="http://schemas.microsoft.com/office/drawing/2014/main" id="{88ECB0CF-F5C5-B94B-8841-BA84A36A8DA9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4">
                <a:extLst>
                  <a:ext uri="{FF2B5EF4-FFF2-40B4-BE49-F238E27FC236}">
                    <a16:creationId xmlns:a16="http://schemas.microsoft.com/office/drawing/2014/main" id="{1B87A6E3-393B-2048-B9B8-42D9F2684F15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4">
                <a:extLst>
                  <a:ext uri="{FF2B5EF4-FFF2-40B4-BE49-F238E27FC236}">
                    <a16:creationId xmlns:a16="http://schemas.microsoft.com/office/drawing/2014/main" id="{1B87A6E3-393B-2048-B9B8-42D9F2684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5">
                <a:extLst>
                  <a:ext uri="{FF2B5EF4-FFF2-40B4-BE49-F238E27FC236}">
                    <a16:creationId xmlns:a16="http://schemas.microsoft.com/office/drawing/2014/main" id="{E78C2D38-8FDB-294B-8AA5-F73937DFF2E2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5">
                <a:extLst>
                  <a:ext uri="{FF2B5EF4-FFF2-40B4-BE49-F238E27FC236}">
                    <a16:creationId xmlns:a16="http://schemas.microsoft.com/office/drawing/2014/main" id="{E78C2D38-8FDB-294B-8AA5-F73937DFF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F7B148E9-BCC3-5946-BDD5-99A1A3C1FD98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F7B148E9-BCC3-5946-BDD5-99A1A3C1F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9">
                <a:extLst>
                  <a:ext uri="{FF2B5EF4-FFF2-40B4-BE49-F238E27FC236}">
                    <a16:creationId xmlns:a16="http://schemas.microsoft.com/office/drawing/2014/main" id="{20C293AB-DCCD-2040-88E2-8466045A56DD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9">
                <a:extLst>
                  <a:ext uri="{FF2B5EF4-FFF2-40B4-BE49-F238E27FC236}">
                    <a16:creationId xmlns:a16="http://schemas.microsoft.com/office/drawing/2014/main" id="{20C293AB-DCCD-2040-88E2-8466045A5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9107D217-D6C5-674E-BD83-C52F17CA881C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8D4C2-4444-A941-B9EC-7ED1F0D4A5BE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808B4684-8910-9843-997B-040C546639F1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12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7B6C4E42-4B46-594D-8B87-2915086CC1CC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7" name="Содержимое 2">
            <a:extLst>
              <a:ext uri="{FF2B5EF4-FFF2-40B4-BE49-F238E27FC236}">
                <a16:creationId xmlns:a16="http://schemas.microsoft.com/office/drawing/2014/main" id="{6D233153-4EC5-C44D-B290-AF860FE64659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8" name="Прямоугольник 38">
            <a:extLst>
              <a:ext uri="{FF2B5EF4-FFF2-40B4-BE49-F238E27FC236}">
                <a16:creationId xmlns:a16="http://schemas.microsoft.com/office/drawing/2014/main" id="{ECED1DAE-931C-5245-924F-D4AF3C03E520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D38EB7DA-0471-4442-B49D-BCF7B1B2B5E3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D38EB7DA-0471-4442-B49D-BCF7B1B2B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F0F42085-CCE7-A74E-A7BD-587A46D27ED4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F0F42085-CCE7-A74E-A7BD-587A46D27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6">
                <a:extLst>
                  <a:ext uri="{FF2B5EF4-FFF2-40B4-BE49-F238E27FC236}">
                    <a16:creationId xmlns:a16="http://schemas.microsoft.com/office/drawing/2014/main" id="{49CA2F45-849C-9146-B772-656F28812305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6">
                <a:extLst>
                  <a:ext uri="{FF2B5EF4-FFF2-40B4-BE49-F238E27FC236}">
                    <a16:creationId xmlns:a16="http://schemas.microsoft.com/office/drawing/2014/main" id="{49CA2F45-849C-9146-B772-656F28812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9">
                <a:extLst>
                  <a:ext uri="{FF2B5EF4-FFF2-40B4-BE49-F238E27FC236}">
                    <a16:creationId xmlns:a16="http://schemas.microsoft.com/office/drawing/2014/main" id="{0E8B0F34-440E-C547-B652-02DA17D40509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9">
                <a:extLst>
                  <a:ext uri="{FF2B5EF4-FFF2-40B4-BE49-F238E27FC236}">
                    <a16:creationId xmlns:a16="http://schemas.microsoft.com/office/drawing/2014/main" id="{0E8B0F34-440E-C547-B652-02DA17D40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">
            <a:extLst>
              <a:ext uri="{FF2B5EF4-FFF2-40B4-BE49-F238E27FC236}">
                <a16:creationId xmlns:a16="http://schemas.microsoft.com/office/drawing/2014/main" id="{510FC48C-2880-BC42-B1C5-1E4D1132DBDB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666C8-E15D-D242-AF37-FE5C03AD0E18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BA4A69CE-DCEB-5A44-B2D9-E9C88304F07E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8">
                <a:extLst>
                  <a:ext uri="{FF2B5EF4-FFF2-40B4-BE49-F238E27FC236}">
                    <a16:creationId xmlns:a16="http://schemas.microsoft.com/office/drawing/2014/main" id="{A83BE0E8-2A99-4B42-9774-3FB3E4C78F73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8">
                <a:extLst>
                  <a:ext uri="{FF2B5EF4-FFF2-40B4-BE49-F238E27FC236}">
                    <a16:creationId xmlns:a16="http://schemas.microsoft.com/office/drawing/2014/main" id="{A83BE0E8-2A99-4B42-9774-3FB3E4C7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1">
                <a:extLst>
                  <a:ext uri="{FF2B5EF4-FFF2-40B4-BE49-F238E27FC236}">
                    <a16:creationId xmlns:a16="http://schemas.microsoft.com/office/drawing/2014/main" id="{E1E7C776-6340-5741-A7DD-9D2438EE5515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1">
                <a:extLst>
                  <a:ext uri="{FF2B5EF4-FFF2-40B4-BE49-F238E27FC236}">
                    <a16:creationId xmlns:a16="http://schemas.microsoft.com/office/drawing/2014/main" id="{E1E7C776-6340-5741-A7DD-9D2438EE5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5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578D04F-FD06-8D44-86E7-8DF41EC7F207}"/>
              </a:ext>
            </a:extLst>
          </p:cNvPr>
          <p:cNvSpPr/>
          <p:nvPr/>
        </p:nvSpPr>
        <p:spPr>
          <a:xfrm>
            <a:off x="3085006" y="3699136"/>
            <a:ext cx="622898" cy="475976"/>
          </a:xfrm>
          <a:prstGeom prst="ellipse">
            <a:avLst/>
          </a:prstGeom>
          <a:solidFill>
            <a:srgbClr val="B30159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8147574-BB01-2048-B555-F81B10888443}"/>
              </a:ext>
            </a:extLst>
          </p:cNvPr>
          <p:cNvSpPr/>
          <p:nvPr/>
        </p:nvSpPr>
        <p:spPr>
          <a:xfrm>
            <a:off x="2637643" y="4265879"/>
            <a:ext cx="235654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B30159"/>
                </a:solidFill>
              </a:rPr>
              <a:t>Не знаем</a:t>
            </a:r>
            <a:r>
              <a:rPr lang="en-US" sz="2400" dirty="0">
                <a:solidFill>
                  <a:srgbClr val="B30159"/>
                </a:solidFill>
              </a:rPr>
              <a:t> </a:t>
            </a:r>
            <a:r>
              <a:rPr lang="en-US" sz="2400" dirty="0">
                <a:solidFill>
                  <a:srgbClr val="B30159"/>
                </a:solidFill>
                <a:sym typeface="Wingdings" pitchFamily="2" charset="2"/>
              </a:rPr>
              <a:t>:( </a:t>
            </a:r>
            <a:endParaRPr lang="ru-RU" sz="2400" dirty="0">
              <a:solidFill>
                <a:srgbClr val="B30159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27BF1C9-F45D-CF41-8ADD-B3B5EE02C017}"/>
              </a:ext>
            </a:extLst>
          </p:cNvPr>
          <p:cNvSpPr/>
          <p:nvPr/>
        </p:nvSpPr>
        <p:spPr>
          <a:xfrm>
            <a:off x="3923928" y="3711114"/>
            <a:ext cx="622898" cy="475976"/>
          </a:xfrm>
          <a:prstGeom prst="ellipse">
            <a:avLst/>
          </a:prstGeom>
          <a:solidFill>
            <a:srgbClr val="B30159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FD80CA1-98A7-1D4E-9F37-D804E8ABACBC}"/>
              </a:ext>
            </a:extLst>
          </p:cNvPr>
          <p:cNvSpPr/>
          <p:nvPr/>
        </p:nvSpPr>
        <p:spPr>
          <a:xfrm>
            <a:off x="4825108" y="3736169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916667C-BA6D-B24A-A093-A4645887ADAF}"/>
              </a:ext>
            </a:extLst>
          </p:cNvPr>
          <p:cNvSpPr/>
          <p:nvPr/>
        </p:nvSpPr>
        <p:spPr>
          <a:xfrm>
            <a:off x="4792393" y="4190468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AB25FF26-7DF5-CA4D-BBFF-97739C2B12C2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577926A0-C2C6-3C4D-B468-0E88470B335E}"/>
                  </a:ext>
                </a:extLst>
              </p:cNvPr>
              <p:cNvSpPr/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577926A0-C2C6-3C4D-B468-0E88470B3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Содержимое 2">
            <a:extLst>
              <a:ext uri="{FF2B5EF4-FFF2-40B4-BE49-F238E27FC236}">
                <a16:creationId xmlns:a16="http://schemas.microsoft.com/office/drawing/2014/main" id="{EA8CA70F-ECE4-B544-9BEE-C12E358A8738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33" name="Прямоугольник 38">
            <a:extLst>
              <a:ext uri="{FF2B5EF4-FFF2-40B4-BE49-F238E27FC236}">
                <a16:creationId xmlns:a16="http://schemas.microsoft.com/office/drawing/2014/main" id="{4838E8FF-43C8-D94B-AAB3-D154B4535ECD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E4E04FDC-7FF2-DD4E-B442-E237CA5B5557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E4E04FDC-7FF2-DD4E-B442-E237CA5B5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0D64A6AE-47DE-9F4F-8211-BD50B117AFCC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0D64A6AE-47DE-9F4F-8211-BD50B117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8710840C-2DFD-A945-9FB1-A9F355CF0B3E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8710840C-2DFD-A945-9FB1-A9F355CF0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A7EC8C3A-CC11-E045-A8AC-E683AC6776FF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A7EC8C3A-CC11-E045-A8AC-E683AC677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">
            <a:extLst>
              <a:ext uri="{FF2B5EF4-FFF2-40B4-BE49-F238E27FC236}">
                <a16:creationId xmlns:a16="http://schemas.microsoft.com/office/drawing/2014/main" id="{FF495BA2-70E4-AD40-9174-D02C9007CA78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9FE345-A0FF-A648-98D2-5084F49E0869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015D15C7-58AD-7042-8F7E-D9FFA0DCDC79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8">
                <a:extLst>
                  <a:ext uri="{FF2B5EF4-FFF2-40B4-BE49-F238E27FC236}">
                    <a16:creationId xmlns:a16="http://schemas.microsoft.com/office/drawing/2014/main" id="{E9654A08-A1FD-3844-90DC-9C69AF6EEE3D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8">
                <a:extLst>
                  <a:ext uri="{FF2B5EF4-FFF2-40B4-BE49-F238E27FC236}">
                    <a16:creationId xmlns:a16="http://schemas.microsoft.com/office/drawing/2014/main" id="{E9654A08-A1FD-3844-90DC-9C69AF6EE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21">
                <a:extLst>
                  <a:ext uri="{FF2B5EF4-FFF2-40B4-BE49-F238E27FC236}">
                    <a16:creationId xmlns:a16="http://schemas.microsoft.com/office/drawing/2014/main" id="{49219FEE-68CC-1845-BA17-7CF50C326790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21">
                <a:extLst>
                  <a:ext uri="{FF2B5EF4-FFF2-40B4-BE49-F238E27FC236}">
                    <a16:creationId xmlns:a16="http://schemas.microsoft.com/office/drawing/2014/main" id="{49219FEE-68CC-1845-BA17-7CF50C326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74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818C0846-6FAA-9D4D-99CF-FE8F74F4319E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7BB515D0-712B-E14A-BE23-D28D0A7E041B}"/>
                  </a:ext>
                </a:extLst>
              </p:cNvPr>
              <p:cNvSpPr/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7BB515D0-712B-E14A-BE23-D28D0A7E0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Содержимое 2">
            <a:extLst>
              <a:ext uri="{FF2B5EF4-FFF2-40B4-BE49-F238E27FC236}">
                <a16:creationId xmlns:a16="http://schemas.microsoft.com/office/drawing/2014/main" id="{7C263CE2-01BE-0C4D-A88F-807F4F52A942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33" name="Прямоугольник 38">
            <a:extLst>
              <a:ext uri="{FF2B5EF4-FFF2-40B4-BE49-F238E27FC236}">
                <a16:creationId xmlns:a16="http://schemas.microsoft.com/office/drawing/2014/main" id="{541D7AD1-B663-3C4E-9251-24C390000CCA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08ACEFF0-F70E-6E4F-AE30-511D154825C3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08ACEFF0-F70E-6E4F-AE30-511D15482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9AB0D139-3FD7-144D-9D7E-71DB680E0902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9AB0D139-3FD7-144D-9D7E-71DB680E0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DC9F0381-EABA-7247-B03F-3921F7D444AA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51AE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51AE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51AE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51AE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1AEA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DC9F0381-EABA-7247-B03F-3921F7D44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0903B1FA-6126-9A43-A232-AB0B5E0B694D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0903B1FA-6126-9A43-A232-AB0B5E0B6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">
            <a:extLst>
              <a:ext uri="{FF2B5EF4-FFF2-40B4-BE49-F238E27FC236}">
                <a16:creationId xmlns:a16="http://schemas.microsoft.com/office/drawing/2014/main" id="{5DBFDBC0-B372-6F4F-ABDE-56FCFEB413E5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89DFBC-2834-0D4B-9980-2E80A266BB33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802C09EF-B126-D84B-8343-53E753F3FF7E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18">
                <a:extLst>
                  <a:ext uri="{FF2B5EF4-FFF2-40B4-BE49-F238E27FC236}">
                    <a16:creationId xmlns:a16="http://schemas.microsoft.com/office/drawing/2014/main" id="{1CD9E597-92FA-4D45-B232-EADFE79D692C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18">
                <a:extLst>
                  <a:ext uri="{FF2B5EF4-FFF2-40B4-BE49-F238E27FC236}">
                    <a16:creationId xmlns:a16="http://schemas.microsoft.com/office/drawing/2014/main" id="{1CD9E597-92FA-4D45-B232-EADFE79D6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21">
                <a:extLst>
                  <a:ext uri="{FF2B5EF4-FFF2-40B4-BE49-F238E27FC236}">
                    <a16:creationId xmlns:a16="http://schemas.microsoft.com/office/drawing/2014/main" id="{07150194-F417-224E-AED4-5DBB30926B09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21">
                <a:extLst>
                  <a:ext uri="{FF2B5EF4-FFF2-40B4-BE49-F238E27FC236}">
                    <a16:creationId xmlns:a16="http://schemas.microsoft.com/office/drawing/2014/main" id="{07150194-F417-224E-AED4-5DBB30926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2">
                <a:extLst>
                  <a:ext uri="{FF2B5EF4-FFF2-40B4-BE49-F238E27FC236}">
                    <a16:creationId xmlns:a16="http://schemas.microsoft.com/office/drawing/2014/main" id="{498CA093-AA91-C041-A82C-5DCDD5B14B2C}"/>
                  </a:ext>
                </a:extLst>
              </p:cNvPr>
              <p:cNvSpPr/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2">
                <a:extLst>
                  <a:ext uri="{FF2B5EF4-FFF2-40B4-BE49-F238E27FC236}">
                    <a16:creationId xmlns:a16="http://schemas.microsoft.com/office/drawing/2014/main" id="{498CA093-AA91-C041-A82C-5DCDD5B14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20">
                <a:extLst>
                  <a:ext uri="{FF2B5EF4-FFF2-40B4-BE49-F238E27FC236}">
                    <a16:creationId xmlns:a16="http://schemas.microsoft.com/office/drawing/2014/main" id="{3A2EE2E5-672E-1642-82DC-A0D25C49383B}"/>
                  </a:ext>
                </a:extLst>
              </p:cNvPr>
              <p:cNvSpPr/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20">
                <a:extLst>
                  <a:ext uri="{FF2B5EF4-FFF2-40B4-BE49-F238E27FC236}">
                    <a16:creationId xmlns:a16="http://schemas.microsoft.com/office/drawing/2014/main" id="{3A2EE2E5-672E-1642-82DC-A0D25C493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5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818C0846-6FAA-9D4D-99CF-FE8F74F4319E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7BB515D0-712B-E14A-BE23-D28D0A7E041B}"/>
                  </a:ext>
                </a:extLst>
              </p:cNvPr>
              <p:cNvSpPr/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7BB515D0-712B-E14A-BE23-D28D0A7E0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Содержимое 2">
            <a:extLst>
              <a:ext uri="{FF2B5EF4-FFF2-40B4-BE49-F238E27FC236}">
                <a16:creationId xmlns:a16="http://schemas.microsoft.com/office/drawing/2014/main" id="{7C263CE2-01BE-0C4D-A88F-807F4F52A942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33" name="Прямоугольник 38">
            <a:extLst>
              <a:ext uri="{FF2B5EF4-FFF2-40B4-BE49-F238E27FC236}">
                <a16:creationId xmlns:a16="http://schemas.microsoft.com/office/drawing/2014/main" id="{541D7AD1-B663-3C4E-9251-24C390000CCA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08ACEFF0-F70E-6E4F-AE30-511D154825C3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08ACEFF0-F70E-6E4F-AE30-511D15482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9AB0D139-3FD7-144D-9D7E-71DB680E0902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9AB0D139-3FD7-144D-9D7E-71DB680E0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DC9F0381-EABA-7247-B03F-3921F7D444AA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DC9F0381-EABA-7247-B03F-3921F7D44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0903B1FA-6126-9A43-A232-AB0B5E0B694D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0903B1FA-6126-9A43-A232-AB0B5E0B6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">
            <a:extLst>
              <a:ext uri="{FF2B5EF4-FFF2-40B4-BE49-F238E27FC236}">
                <a16:creationId xmlns:a16="http://schemas.microsoft.com/office/drawing/2014/main" id="{5DBFDBC0-B372-6F4F-ABDE-56FCFEB413E5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89DFBC-2834-0D4B-9980-2E80A266BB33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802C09EF-B126-D84B-8343-53E753F3FF7E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18">
                <a:extLst>
                  <a:ext uri="{FF2B5EF4-FFF2-40B4-BE49-F238E27FC236}">
                    <a16:creationId xmlns:a16="http://schemas.microsoft.com/office/drawing/2014/main" id="{1CD9E597-92FA-4D45-B232-EADFE79D692C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18">
                <a:extLst>
                  <a:ext uri="{FF2B5EF4-FFF2-40B4-BE49-F238E27FC236}">
                    <a16:creationId xmlns:a16="http://schemas.microsoft.com/office/drawing/2014/main" id="{1CD9E597-92FA-4D45-B232-EADFE79D6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21">
                <a:extLst>
                  <a:ext uri="{FF2B5EF4-FFF2-40B4-BE49-F238E27FC236}">
                    <a16:creationId xmlns:a16="http://schemas.microsoft.com/office/drawing/2014/main" id="{07150194-F417-224E-AED4-5DBB30926B09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21">
                <a:extLst>
                  <a:ext uri="{FF2B5EF4-FFF2-40B4-BE49-F238E27FC236}">
                    <a16:creationId xmlns:a16="http://schemas.microsoft.com/office/drawing/2014/main" id="{07150194-F417-224E-AED4-5DBB30926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2">
                <a:extLst>
                  <a:ext uri="{FF2B5EF4-FFF2-40B4-BE49-F238E27FC236}">
                    <a16:creationId xmlns:a16="http://schemas.microsoft.com/office/drawing/2014/main" id="{498CA093-AA91-C041-A82C-5DCDD5B14B2C}"/>
                  </a:ext>
                </a:extLst>
              </p:cNvPr>
              <p:cNvSpPr/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2">
                <a:extLst>
                  <a:ext uri="{FF2B5EF4-FFF2-40B4-BE49-F238E27FC236}">
                    <a16:creationId xmlns:a16="http://schemas.microsoft.com/office/drawing/2014/main" id="{498CA093-AA91-C041-A82C-5DCDD5B14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20">
                <a:extLst>
                  <a:ext uri="{FF2B5EF4-FFF2-40B4-BE49-F238E27FC236}">
                    <a16:creationId xmlns:a16="http://schemas.microsoft.com/office/drawing/2014/main" id="{3A2EE2E5-672E-1642-82DC-A0D25C49383B}"/>
                  </a:ext>
                </a:extLst>
              </p:cNvPr>
              <p:cNvSpPr/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20">
                <a:extLst>
                  <a:ext uri="{FF2B5EF4-FFF2-40B4-BE49-F238E27FC236}">
                    <a16:creationId xmlns:a16="http://schemas.microsoft.com/office/drawing/2014/main" id="{3A2EE2E5-672E-1642-82DC-A0D25C493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2B876C80-A8B4-7D44-9B6D-2FD52A75BE89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B3D7F5-1465-4E42-995A-592DDB83F24A}"/>
                  </a:ext>
                </a:extLst>
              </p:cNvPr>
              <p:cNvSpPr/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B3D7F5-1465-4E42-995A-592DDB83F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5389F6F7-D164-1F4D-BCF2-90E6AC916174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38AA4BE-53CF-FA42-B82A-BFBF127720FF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12DB830-2F7B-534F-B13E-7A3CE41A0E8C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12DB830-2F7B-534F-B13E-7A3CE41A0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BA8BCEC-B948-8745-8F03-CD8C044464E8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BA8BCEC-B948-8745-8F03-CD8C04446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0EFC3EE-AAB7-C247-9CBB-3DF9E4D9F983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0EFC3EE-AAB7-C247-9CBB-3DF9E4D9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7C028FE-D414-1942-A9B2-B49B09C126D2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7C028FE-D414-1942-A9B2-B49B09C12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">
            <a:extLst>
              <a:ext uri="{FF2B5EF4-FFF2-40B4-BE49-F238E27FC236}">
                <a16:creationId xmlns:a16="http://schemas.microsoft.com/office/drawing/2014/main" id="{6528F316-F805-E946-973A-B65EA077868E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2D1642-6A66-A548-BB2D-7445D13D9CF0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920EB3C1-0892-204D-98B8-BBD239AC27BD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9C81B13-5783-C94F-8438-EE4EABF4AE44}"/>
                  </a:ext>
                </a:extLst>
              </p:cNvPr>
              <p:cNvSpPr/>
              <p:nvPr/>
            </p:nvSpPr>
            <p:spPr>
              <a:xfrm>
                <a:off x="467544" y="5688831"/>
                <a:ext cx="5035113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+1]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9C81B13-5783-C94F-8438-EE4EABF4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688831"/>
                <a:ext cx="5035113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0CE97B3-321F-BE4B-B74B-FF5F65B08B8D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0CE97B3-321F-BE4B-B74B-FF5F65B08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866B242-5585-214E-B887-3F248041B3E0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866B242-5585-214E-B887-3F248041B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1DA494D-3E99-FB41-992F-8E7225F419F3}"/>
                  </a:ext>
                </a:extLst>
              </p:cNvPr>
              <p:cNvSpPr/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1DA494D-3E99-FB41-992F-8E7225F41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  <a:blipFill>
                <a:blip r:embed="rId1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12B2158-04D6-A044-BA1A-05D1F0A9D515}"/>
                  </a:ext>
                </a:extLst>
              </p:cNvPr>
              <p:cNvSpPr/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12B2158-04D6-A044-BA1A-05D1F0A9D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9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CADE3E6-CCBA-6946-9175-2A47709A6EE4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CADE3E6-CCBA-6946-9175-2A47709A6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59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E7DCC20F-91CF-5348-AA3C-C41AF578C1AA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E7DCC20F-91CF-5348-AA3C-C41AF578C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5DFCAC87-9C1F-0147-A884-209E30C5120E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5DFCAC87-9C1F-0147-A884-209E30C51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69636CBE-193E-014C-8C48-4877CA27E009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69636CBE-193E-014C-8C48-4877CA27E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AEE01CA6-D5E4-1D4B-80B1-D6D74E64E2F7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AEE01CA6-D5E4-1D4B-80B1-D6D74E64E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D944F5EC-8466-9949-A856-A897AC5EC88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D944F5EC-8466-9949-A856-A897AC5E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1">
                <a:extLst>
                  <a:ext uri="{FF2B5EF4-FFF2-40B4-BE49-F238E27FC236}">
                    <a16:creationId xmlns:a16="http://schemas.microsoft.com/office/drawing/2014/main" id="{1061D577-0361-4C4D-A000-11471C733EA3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1">
                <a:extLst>
                  <a:ext uri="{FF2B5EF4-FFF2-40B4-BE49-F238E27FC236}">
                    <a16:creationId xmlns:a16="http://schemas.microsoft.com/office/drawing/2014/main" id="{1061D577-0361-4C4D-A000-11471C733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6">
                <a:extLst>
                  <a:ext uri="{FF2B5EF4-FFF2-40B4-BE49-F238E27FC236}">
                    <a16:creationId xmlns:a16="http://schemas.microsoft.com/office/drawing/2014/main" id="{4E57454C-79E5-3243-9E11-CBE8C023C7D7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6">
                <a:extLst>
                  <a:ext uri="{FF2B5EF4-FFF2-40B4-BE49-F238E27FC236}">
                    <a16:creationId xmlns:a16="http://schemas.microsoft.com/office/drawing/2014/main" id="{4E57454C-79E5-3243-9E11-CBE8C023C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7">
                <a:extLst>
                  <a:ext uri="{FF2B5EF4-FFF2-40B4-BE49-F238E27FC236}">
                    <a16:creationId xmlns:a16="http://schemas.microsoft.com/office/drawing/2014/main" id="{4810D859-A48E-F341-B4BA-AE6F80D3CCB8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7">
                <a:extLst>
                  <a:ext uri="{FF2B5EF4-FFF2-40B4-BE49-F238E27FC236}">
                    <a16:creationId xmlns:a16="http://schemas.microsoft.com/office/drawing/2014/main" id="{4810D859-A48E-F341-B4BA-AE6F80D3C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12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AB57C6-8358-0F44-BCC0-51489F590140}"/>
              </a:ext>
            </a:extLst>
          </p:cNvPr>
          <p:cNvSpPr/>
          <p:nvPr/>
        </p:nvSpPr>
        <p:spPr>
          <a:xfrm>
            <a:off x="5237044" y="1089532"/>
            <a:ext cx="360040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текущий уровень теперь входит ещё и сезонная компонента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09B4F9C-6884-3C4A-9B91-53AD9C0D6FC5}"/>
              </a:ext>
            </a:extLst>
          </p:cNvPr>
          <p:cNvSpPr/>
          <p:nvPr/>
        </p:nvSpPr>
        <p:spPr>
          <a:xfrm>
            <a:off x="2957666" y="1446719"/>
            <a:ext cx="1187592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12B8A47-0580-2042-A458-2E712E2DE784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12B8A47-0580-2042-A458-2E712E2DE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89701341-A850-4541-B0DA-52BC1B1B0B3D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89701341-A850-4541-B0DA-52BC1B1B0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0647052F-EFFA-9F47-AEFA-8A58FE32482D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0647052F-EFFA-9F47-AEFA-8A58FE324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43B232BD-2FAC-4148-B002-95016748A393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43B232BD-2FAC-4148-B002-95016748A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49BCBAA-9254-D740-99C1-57756D8F49C5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49BCBAA-9254-D740-99C1-57756D8F4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DD862D6B-2105-294D-B7D0-72CA85009D64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DD862D6B-2105-294D-B7D0-72CA85009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229FCC34-5BB3-CF40-BD4B-CD1DEA3E277E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229FCC34-5BB3-CF40-BD4B-CD1DEA3E2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6448C0B7-1A94-0644-AB75-4F9B1B203BEC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6448C0B7-1A94-0644-AB75-4F9B1B203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18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5">
            <a:extLst>
              <a:ext uri="{FF2B5EF4-FFF2-40B4-BE49-F238E27FC236}">
                <a16:creationId xmlns:a16="http://schemas.microsoft.com/office/drawing/2014/main" id="{DAB9C71C-568A-ED42-B4AA-F9A8376DA906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5501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Прогнозирование – хотим узнать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будет дальше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аномалий – хотим проанализировать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было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прошлом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Кластеризация – хотим сегментировать пользователей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их поведению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</a:t>
            </a:r>
            <a:r>
              <a:rPr lang="ru-RU" sz="2400" dirty="0" err="1">
                <a:solidFill>
                  <a:srgbClr val="373737"/>
                </a:solidFill>
              </a:rPr>
              <a:t>разладок</a:t>
            </a:r>
            <a:r>
              <a:rPr lang="ru-RU" sz="2400" dirty="0">
                <a:solidFill>
                  <a:srgbClr val="373737"/>
                </a:solidFill>
              </a:rPr>
              <a:t> – хотим во-время увидеть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 какая-то метрика стала вести себя по-новому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Использование временных рядов в качестве признаков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обычных моделях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Задачи</a:t>
            </a:r>
            <a:r>
              <a:rPr lang="en-US" dirty="0"/>
              <a:t>,</a:t>
            </a:r>
            <a:r>
              <a:rPr lang="ru-RU" dirty="0"/>
              <a:t> связанные с временными рядами</a:t>
            </a:r>
          </a:p>
        </p:txBody>
      </p:sp>
    </p:spTree>
    <p:extLst>
      <p:ext uri="{BB962C8B-B14F-4D97-AF65-F5344CB8AC3E}">
        <p14:creationId xmlns:p14="http://schemas.microsoft.com/office/powerpoint/2010/main" val="243551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AB57C6-8358-0F44-BCC0-51489F590140}"/>
              </a:ext>
            </a:extLst>
          </p:cNvPr>
          <p:cNvSpPr/>
          <p:nvPr/>
        </p:nvSpPr>
        <p:spPr>
          <a:xfrm>
            <a:off x="5237044" y="1089532"/>
            <a:ext cx="360040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текущий уровень теперь входит ещё и сезонная компонента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09B4F9C-6884-3C4A-9B91-53AD9C0D6FC5}"/>
              </a:ext>
            </a:extLst>
          </p:cNvPr>
          <p:cNvSpPr/>
          <p:nvPr/>
        </p:nvSpPr>
        <p:spPr>
          <a:xfrm>
            <a:off x="2957666" y="1446719"/>
            <a:ext cx="1187592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F7BF25A-03D1-4A4A-AAAB-8B4845B80D60}"/>
              </a:ext>
            </a:extLst>
          </p:cNvPr>
          <p:cNvSpPr/>
          <p:nvPr/>
        </p:nvSpPr>
        <p:spPr>
          <a:xfrm>
            <a:off x="2555776" y="4300569"/>
            <a:ext cx="43321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При этом она никак не влияет на долговременный уровень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4DF7FB5-D871-914B-8A0A-55CE2544979E}"/>
              </a:ext>
            </a:extLst>
          </p:cNvPr>
          <p:cNvSpPr/>
          <p:nvPr/>
        </p:nvSpPr>
        <p:spPr>
          <a:xfrm>
            <a:off x="702659" y="1966406"/>
            <a:ext cx="3481681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2BEEA329-0088-004A-99D6-95D8C68A765C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2BEEA329-0088-004A-99D6-95D8C68A7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D09B8D3C-3943-444B-925D-A7B89E6F05E3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D09B8D3C-3943-444B-925D-A7B89E6F0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2663C41C-4F64-E840-B6E4-85189BB1DDD6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2663C41C-4F64-E840-B6E4-85189BB1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2">
                <a:extLst>
                  <a:ext uri="{FF2B5EF4-FFF2-40B4-BE49-F238E27FC236}">
                    <a16:creationId xmlns:a16="http://schemas.microsoft.com/office/drawing/2014/main" id="{1D88B7CA-B029-EA41-8201-7A30EEACF663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2">
                <a:extLst>
                  <a:ext uri="{FF2B5EF4-FFF2-40B4-BE49-F238E27FC236}">
                    <a16:creationId xmlns:a16="http://schemas.microsoft.com/office/drawing/2014/main" id="{1D88B7CA-B029-EA41-8201-7A30EEAC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95DD9510-CAFE-F743-ADCE-10EEE275744D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95DD9510-CAFE-F743-ADCE-10EEE2757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1">
                <a:extLst>
                  <a:ext uri="{FF2B5EF4-FFF2-40B4-BE49-F238E27FC236}">
                    <a16:creationId xmlns:a16="http://schemas.microsoft.com/office/drawing/2014/main" id="{002261D0-3FEF-6041-B166-EF9363370551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1">
                <a:extLst>
                  <a:ext uri="{FF2B5EF4-FFF2-40B4-BE49-F238E27FC236}">
                    <a16:creationId xmlns:a16="http://schemas.microsoft.com/office/drawing/2014/main" id="{002261D0-3FEF-6041-B166-EF9363370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6">
                <a:extLst>
                  <a:ext uri="{FF2B5EF4-FFF2-40B4-BE49-F238E27FC236}">
                    <a16:creationId xmlns:a16="http://schemas.microsoft.com/office/drawing/2014/main" id="{609EF1A1-4102-BE48-BCD6-BA647F614555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6">
                <a:extLst>
                  <a:ext uri="{FF2B5EF4-FFF2-40B4-BE49-F238E27FC236}">
                    <a16:creationId xmlns:a16="http://schemas.microsoft.com/office/drawing/2014/main" id="{609EF1A1-4102-BE48-BCD6-BA647F614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7">
                <a:extLst>
                  <a:ext uri="{FF2B5EF4-FFF2-40B4-BE49-F238E27FC236}">
                    <a16:creationId xmlns:a16="http://schemas.microsoft.com/office/drawing/2014/main" id="{EB870BB6-4D83-A647-9A1C-F3CB66254C9C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7">
                <a:extLst>
                  <a:ext uri="{FF2B5EF4-FFF2-40B4-BE49-F238E27FC236}">
                    <a16:creationId xmlns:a16="http://schemas.microsoft.com/office/drawing/2014/main" id="{EB870BB6-4D83-A647-9A1C-F3CB66254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43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F4434A0-9260-A047-B9D8-1F834AECE32F}"/>
              </a:ext>
            </a:extLst>
          </p:cNvPr>
          <p:cNvSpPr/>
          <p:nvPr/>
        </p:nvSpPr>
        <p:spPr>
          <a:xfrm>
            <a:off x="737616" y="2864176"/>
            <a:ext cx="2826271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C477F8-12EF-3748-AE60-BB02D3682084}"/>
              </a:ext>
            </a:extLst>
          </p:cNvPr>
          <p:cNvSpPr/>
          <p:nvPr/>
        </p:nvSpPr>
        <p:spPr>
          <a:xfrm>
            <a:off x="2015255" y="4372273"/>
            <a:ext cx="43321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За формирование сезонности отвечает отдельное уравнение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A286D7B-0536-F343-8688-54E654FFAB5C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A286D7B-0536-F343-8688-54E654FFA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222278F7-AD2C-AF49-9DD2-733FB899A995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222278F7-AD2C-AF49-9DD2-733FB899A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38D5C837-D153-1A47-8C22-40914AC4C6D1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38D5C837-D153-1A47-8C22-40914AC4C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C6FC63A3-3AD8-FA4E-8A74-8D1BE30C1DB2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C6FC63A3-3AD8-FA4E-8A74-8D1BE30C1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CBDA264-A4D1-574A-9F9D-EE3A7A60015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CBDA264-A4D1-574A-9F9D-EE3A7A600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435CED9C-12CD-784A-A588-294A01657EA6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435CED9C-12CD-784A-A588-294A01657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ECC3B0C0-30F7-3843-B82D-C6256ACE695B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ECC3B0C0-30F7-3843-B82D-C6256ACE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29407B74-3BC4-6D4B-A697-6FC4E8BF24A0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29407B74-3BC4-6D4B-A697-6FC4E8BF2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F4434A0-9260-A047-B9D8-1F834AECE32F}"/>
              </a:ext>
            </a:extLst>
          </p:cNvPr>
          <p:cNvSpPr/>
          <p:nvPr/>
        </p:nvSpPr>
        <p:spPr>
          <a:xfrm>
            <a:off x="3419872" y="2874044"/>
            <a:ext cx="2430052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C477F8-12EF-3748-AE60-BB02D3682084}"/>
              </a:ext>
            </a:extLst>
          </p:cNvPr>
          <p:cNvSpPr/>
          <p:nvPr/>
        </p:nvSpPr>
        <p:spPr>
          <a:xfrm>
            <a:off x="2015255" y="4372273"/>
            <a:ext cx="464497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Чтобы рассчитывать месячную сезонность</a:t>
            </a:r>
            <a:r>
              <a:rPr lang="en-US" sz="2400" dirty="0">
                <a:solidFill>
                  <a:srgbClr val="51ADA1"/>
                </a:solidFill>
              </a:rPr>
              <a:t>, </a:t>
            </a:r>
            <a:r>
              <a:rPr lang="ru-RU" sz="2400" dirty="0">
                <a:solidFill>
                  <a:srgbClr val="51ADA1"/>
                </a:solidFill>
              </a:rPr>
              <a:t>нам нужно 11 стартовых значений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BA8CB630-1929-4744-BC2A-C621CCE0F49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BA8CB630-1929-4744-BC2A-C621CCE0F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A29B8F92-1452-F24C-B15F-FCEB4A906DB4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A29B8F92-1452-F24C-B15F-FCEB4A906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241E4E9F-86C4-A645-A6B5-04B44838BF10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241E4E9F-86C4-A645-A6B5-04B44838B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46FF8BC9-CDBD-CD40-A6B9-494AF2A3C319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46FF8BC9-CDBD-CD40-A6B9-494AF2A3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E72ACA28-BBCB-CF47-B3FE-70EFCB747DA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E72ACA28-BBCB-CF47-B3FE-70EFCB747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B5BED9AE-0617-5B49-88D2-416D8BDFD34C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B5BED9AE-0617-5B49-88D2-416D8BDFD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CD735E82-A075-8048-891C-DBB6CC568832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CD735E82-A075-8048-891C-DBB6CC568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95993DC8-7D43-7B45-A098-86A3654594BF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95993DC8-7D43-7B45-A098-86A365459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6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F4434A0-9260-A047-B9D8-1F834AECE32F}"/>
              </a:ext>
            </a:extLst>
          </p:cNvPr>
          <p:cNvSpPr/>
          <p:nvPr/>
        </p:nvSpPr>
        <p:spPr>
          <a:xfrm>
            <a:off x="2245444" y="2877720"/>
            <a:ext cx="1152128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C477F8-12EF-3748-AE60-BB02D3682084}"/>
              </a:ext>
            </a:extLst>
          </p:cNvPr>
          <p:cNvSpPr/>
          <p:nvPr/>
        </p:nvSpPr>
        <p:spPr>
          <a:xfrm>
            <a:off x="5743623" y="1914356"/>
            <a:ext cx="294980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Ошибка общая </a:t>
            </a:r>
            <a:br>
              <a:rPr lang="ru-RU" sz="2400" dirty="0">
                <a:solidFill>
                  <a:srgbClr val="51ADA1"/>
                </a:solidFill>
              </a:rPr>
            </a:br>
            <a:r>
              <a:rPr lang="ru-RU" sz="2400" dirty="0">
                <a:solidFill>
                  <a:srgbClr val="51ADA1"/>
                </a:solidFill>
              </a:rPr>
              <a:t>у всех уравнений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60D2972-1DA6-DE42-8B43-4E2D82E53193}"/>
              </a:ext>
            </a:extLst>
          </p:cNvPr>
          <p:cNvSpPr/>
          <p:nvPr/>
        </p:nvSpPr>
        <p:spPr>
          <a:xfrm>
            <a:off x="2241892" y="2383728"/>
            <a:ext cx="1152128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B7905CA-84CC-7142-B16A-D8C1ECC1D968}"/>
              </a:ext>
            </a:extLst>
          </p:cNvPr>
          <p:cNvSpPr/>
          <p:nvPr/>
        </p:nvSpPr>
        <p:spPr>
          <a:xfrm>
            <a:off x="3048926" y="1947618"/>
            <a:ext cx="1152128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323443A-FE55-6F46-992B-B75BC9318E61}"/>
              </a:ext>
            </a:extLst>
          </p:cNvPr>
          <p:cNvSpPr/>
          <p:nvPr/>
        </p:nvSpPr>
        <p:spPr>
          <a:xfrm>
            <a:off x="4040491" y="1436105"/>
            <a:ext cx="783759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78CE36C1-2F65-1A41-A672-1826F7373E5A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78CE36C1-2F65-1A41-A672-1826F7373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B42FE369-2DB3-C847-BFCC-DF8665037225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B42FE369-2DB3-C847-BFCC-DF8665037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5">
                <a:extLst>
                  <a:ext uri="{FF2B5EF4-FFF2-40B4-BE49-F238E27FC236}">
                    <a16:creationId xmlns:a16="http://schemas.microsoft.com/office/drawing/2014/main" id="{5E4C10FD-6728-DA4A-B949-A54D433896EA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5">
                <a:extLst>
                  <a:ext uri="{FF2B5EF4-FFF2-40B4-BE49-F238E27FC236}">
                    <a16:creationId xmlns:a16="http://schemas.microsoft.com/office/drawing/2014/main" id="{5E4C10FD-6728-DA4A-B949-A54D43389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C89173BD-6412-3946-8BA5-9FDFE09F07DA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C89173BD-6412-3946-8BA5-9FDFE09F0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0">
                <a:extLst>
                  <a:ext uri="{FF2B5EF4-FFF2-40B4-BE49-F238E27FC236}">
                    <a16:creationId xmlns:a16="http://schemas.microsoft.com/office/drawing/2014/main" id="{9D5F4243-D871-1545-9AD2-E1B0298DBC66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0">
                <a:extLst>
                  <a:ext uri="{FF2B5EF4-FFF2-40B4-BE49-F238E27FC236}">
                    <a16:creationId xmlns:a16="http://schemas.microsoft.com/office/drawing/2014/main" id="{9D5F4243-D871-1545-9AD2-E1B0298DB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1">
                <a:extLst>
                  <a:ext uri="{FF2B5EF4-FFF2-40B4-BE49-F238E27FC236}">
                    <a16:creationId xmlns:a16="http://schemas.microsoft.com/office/drawing/2014/main" id="{5EDB81BC-BDDF-1B49-A9AD-3DCD757CE893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1">
                <a:extLst>
                  <a:ext uri="{FF2B5EF4-FFF2-40B4-BE49-F238E27FC236}">
                    <a16:creationId xmlns:a16="http://schemas.microsoft.com/office/drawing/2014/main" id="{5EDB81BC-BDDF-1B49-A9AD-3DCD757CE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7BFD5157-ADF0-6141-BB9B-CF6E55635B9E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7BFD5157-ADF0-6141-BB9B-CF6E55635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88311CCD-E082-2847-BAF2-31E467DE96CD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88311CCD-E082-2847-BAF2-31E467DE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3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E0678D87-4E97-194B-B330-108FEF1809B3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E0678D87-4E97-194B-B330-108FEF180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DB21AD2E-08F3-7244-A4AB-37F16A4FA2C1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DB21AD2E-08F3-7244-A4AB-37F16A4FA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5">
                <a:extLst>
                  <a:ext uri="{FF2B5EF4-FFF2-40B4-BE49-F238E27FC236}">
                    <a16:creationId xmlns:a16="http://schemas.microsoft.com/office/drawing/2014/main" id="{B393AA74-7B73-BB47-80C9-CD1F2383E76D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5">
                <a:extLst>
                  <a:ext uri="{FF2B5EF4-FFF2-40B4-BE49-F238E27FC236}">
                    <a16:creationId xmlns:a16="http://schemas.microsoft.com/office/drawing/2014/main" id="{B393AA74-7B73-BB47-80C9-CD1F2383E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2">
                <a:extLst>
                  <a:ext uri="{FF2B5EF4-FFF2-40B4-BE49-F238E27FC236}">
                    <a16:creationId xmlns:a16="http://schemas.microsoft.com/office/drawing/2014/main" id="{DEEDE74E-40AF-CB48-BFB5-5D285D1DDFBD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2">
                <a:extLst>
                  <a:ext uri="{FF2B5EF4-FFF2-40B4-BE49-F238E27FC236}">
                    <a16:creationId xmlns:a16="http://schemas.microsoft.com/office/drawing/2014/main" id="{DEEDE74E-40AF-CB48-BFB5-5D285D1DD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0">
                <a:extLst>
                  <a:ext uri="{FF2B5EF4-FFF2-40B4-BE49-F238E27FC236}">
                    <a16:creationId xmlns:a16="http://schemas.microsoft.com/office/drawing/2014/main" id="{D9D9EA63-91BC-9746-9CEE-34DDB0C90E9D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0">
                <a:extLst>
                  <a:ext uri="{FF2B5EF4-FFF2-40B4-BE49-F238E27FC236}">
                    <a16:creationId xmlns:a16="http://schemas.microsoft.com/office/drawing/2014/main" id="{D9D9EA63-91BC-9746-9CEE-34DDB0C90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1">
                <a:extLst>
                  <a:ext uri="{FF2B5EF4-FFF2-40B4-BE49-F238E27FC236}">
                    <a16:creationId xmlns:a16="http://schemas.microsoft.com/office/drawing/2014/main" id="{02EDAF48-2114-E446-A921-D9DD80E59978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1">
                <a:extLst>
                  <a:ext uri="{FF2B5EF4-FFF2-40B4-BE49-F238E27FC236}">
                    <a16:creationId xmlns:a16="http://schemas.microsoft.com/office/drawing/2014/main" id="{02EDAF48-2114-E446-A921-D9DD80E59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6">
                <a:extLst>
                  <a:ext uri="{FF2B5EF4-FFF2-40B4-BE49-F238E27FC236}">
                    <a16:creationId xmlns:a16="http://schemas.microsoft.com/office/drawing/2014/main" id="{4B04A823-F7CA-FE49-8983-215EBCFA1135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6">
                <a:extLst>
                  <a:ext uri="{FF2B5EF4-FFF2-40B4-BE49-F238E27FC236}">
                    <a16:creationId xmlns:a16="http://schemas.microsoft.com/office/drawing/2014/main" id="{4B04A823-F7CA-FE49-8983-215EBCFA1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7">
                <a:extLst>
                  <a:ext uri="{FF2B5EF4-FFF2-40B4-BE49-F238E27FC236}">
                    <a16:creationId xmlns:a16="http://schemas.microsoft.com/office/drawing/2014/main" id="{6031B4B2-5793-AC41-89C2-8A0A36EA1597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7">
                <a:extLst>
                  <a:ext uri="{FF2B5EF4-FFF2-40B4-BE49-F238E27FC236}">
                    <a16:creationId xmlns:a16="http://schemas.microsoft.com/office/drawing/2014/main" id="{6031B4B2-5793-AC41-89C2-8A0A36EA1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8">
                <a:extLst>
                  <a:ext uri="{FF2B5EF4-FFF2-40B4-BE49-F238E27FC236}">
                    <a16:creationId xmlns:a16="http://schemas.microsoft.com/office/drawing/2014/main" id="{FB2FF4F8-576F-BB43-905C-DB988CF1003B}"/>
                  </a:ext>
                </a:extLst>
              </p:cNvPr>
              <p:cNvSpPr/>
              <p:nvPr/>
            </p:nvSpPr>
            <p:spPr>
              <a:xfrm>
                <a:off x="755576" y="4077072"/>
                <a:ext cx="4704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8">
                <a:extLst>
                  <a:ext uri="{FF2B5EF4-FFF2-40B4-BE49-F238E27FC236}">
                    <a16:creationId xmlns:a16="http://schemas.microsoft.com/office/drawing/2014/main" id="{FB2FF4F8-576F-BB43-905C-DB988CF10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77072"/>
                <a:ext cx="4704813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9">
                <a:extLst>
                  <a:ext uri="{FF2B5EF4-FFF2-40B4-BE49-F238E27FC236}">
                    <a16:creationId xmlns:a16="http://schemas.microsoft.com/office/drawing/2014/main" id="{5506A944-5A32-AB4B-8CD7-064ED3DF4FD6}"/>
                  </a:ext>
                </a:extLst>
              </p:cNvPr>
              <p:cNvSpPr/>
              <p:nvPr/>
            </p:nvSpPr>
            <p:spPr>
              <a:xfrm>
                <a:off x="755576" y="4552281"/>
                <a:ext cx="69324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+1]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9">
                <a:extLst>
                  <a:ext uri="{FF2B5EF4-FFF2-40B4-BE49-F238E27FC236}">
                    <a16:creationId xmlns:a16="http://schemas.microsoft.com/office/drawing/2014/main" id="{5506A944-5A32-AB4B-8CD7-064ED3DF4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552281"/>
                <a:ext cx="6932411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7725335-6450-8E4A-A349-B4715647E9AC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7725335-6450-8E4A-A349-B4715647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5CBDEF7-3857-BC48-BE9A-AE6C95D223A6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5CBDEF7-3857-BC48-BE9A-AE6C95D22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/>
              <p:nvPr/>
            </p:nvSpPr>
            <p:spPr>
              <a:xfrm>
                <a:off x="755576" y="4077072"/>
                <a:ext cx="4704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77072"/>
                <a:ext cx="4704813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8348868-1873-4945-BC11-E248DBD4EBF7}"/>
                  </a:ext>
                </a:extLst>
              </p:cNvPr>
              <p:cNvSpPr/>
              <p:nvPr/>
            </p:nvSpPr>
            <p:spPr>
              <a:xfrm>
                <a:off x="755576" y="4552281"/>
                <a:ext cx="69324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+1]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8348868-1873-4945-BC11-E248DBD4E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552281"/>
                <a:ext cx="6932411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">
            <a:extLst>
              <a:ext uri="{FF2B5EF4-FFF2-40B4-BE49-F238E27FC236}">
                <a16:creationId xmlns:a16="http://schemas.microsoft.com/office/drawing/2014/main" id="{4ED55D44-F9F5-9540-BD4F-4C24A45983E3}"/>
              </a:ext>
            </a:extLst>
          </p:cNvPr>
          <p:cNvSpPr/>
          <p:nvPr/>
        </p:nvSpPr>
        <p:spPr>
          <a:xfrm>
            <a:off x="899592" y="5229200"/>
            <a:ext cx="6656740" cy="92681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56A921-D85C-1347-A2FC-03713852A6D8}"/>
              </a:ext>
            </a:extLst>
          </p:cNvPr>
          <p:cNvSpPr txBox="1"/>
          <p:nvPr/>
        </p:nvSpPr>
        <p:spPr>
          <a:xfrm>
            <a:off x="1692622" y="5267411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 прогнозе к естественному уровню добавляется сезонная особенность</a:t>
            </a: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BC8A6353-3133-A440-BF83-72D078BAEB34}"/>
              </a:ext>
            </a:extLst>
          </p:cNvPr>
          <p:cNvSpPr/>
          <p:nvPr/>
        </p:nvSpPr>
        <p:spPr>
          <a:xfrm>
            <a:off x="1185911" y="533007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5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</a:t>
            </a:r>
            <a:r>
              <a:rPr lang="ru-RU" sz="3200" b="1" dirty="0">
                <a:solidFill>
                  <a:srgbClr val="28516A"/>
                </a:solidFill>
              </a:rPr>
              <a:t>???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F79C73-C632-B04B-82DE-FA894B592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548680"/>
            <a:ext cx="6480720" cy="542281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4AE5766-D9B8-E244-9211-BD56ADCF37C6}"/>
              </a:ext>
            </a:extLst>
          </p:cNvPr>
          <p:cNvSpPr/>
          <p:nvPr/>
        </p:nvSpPr>
        <p:spPr>
          <a:xfrm>
            <a:off x="606545" y="6021288"/>
            <a:ext cx="3632726" cy="276999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marL="279400" indent="-279400">
              <a:buClr>
                <a:srgbClr val="28516A"/>
              </a:buClr>
              <a:buSzPct val="100000"/>
              <a:buFont typeface="Zapf Dingbats"/>
              <a:buChar char="➤"/>
            </a:pPr>
            <a:r>
              <a:rPr lang="ru-RU" i="1" spc="16" dirty="0" err="1">
                <a:solidFill>
                  <a:srgbClr val="28516A"/>
                </a:solidFill>
              </a:rPr>
              <a:t>https</a:t>
            </a:r>
            <a:r>
              <a:rPr lang="ru-RU" i="1" spc="16" dirty="0">
                <a:solidFill>
                  <a:srgbClr val="28516A"/>
                </a:solidFill>
              </a:rPr>
              <a:t>://</a:t>
            </a:r>
            <a:r>
              <a:rPr lang="ru-RU" i="1" spc="16" dirty="0" err="1">
                <a:solidFill>
                  <a:srgbClr val="28516A"/>
                </a:solidFill>
              </a:rPr>
              <a:t>otexts.com</a:t>
            </a:r>
            <a:r>
              <a:rPr lang="ru-RU" i="1" spc="16" dirty="0">
                <a:solidFill>
                  <a:srgbClr val="28516A"/>
                </a:solidFill>
              </a:rPr>
              <a:t>/fpp2/</a:t>
            </a:r>
            <a:r>
              <a:rPr lang="ru-RU" i="1" spc="16" dirty="0" err="1">
                <a:solidFill>
                  <a:srgbClr val="28516A"/>
                </a:solidFill>
              </a:rPr>
              <a:t>ets.html</a:t>
            </a:r>
            <a:endParaRPr lang="ru-RU" i="1" spc="16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</a:t>
            </a:r>
            <a:r>
              <a:rPr lang="ru-RU" sz="3200" b="1" dirty="0">
                <a:solidFill>
                  <a:srgbClr val="28516A"/>
                </a:solidFill>
              </a:rPr>
              <a:t>???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ADD62-23C7-F540-B87C-E4140E1A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800799"/>
            <a:ext cx="8355624" cy="464442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E3583B-FBD3-9D4C-A912-B35EC65C75BC}"/>
              </a:ext>
            </a:extLst>
          </p:cNvPr>
          <p:cNvSpPr/>
          <p:nvPr/>
        </p:nvSpPr>
        <p:spPr>
          <a:xfrm>
            <a:off x="611560" y="6021288"/>
            <a:ext cx="4782078" cy="276999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marL="279400" indent="-279400">
              <a:buClr>
                <a:srgbClr val="28516A"/>
              </a:buClr>
              <a:buSzPct val="100000"/>
              <a:buFont typeface="Zapf Dingbats"/>
              <a:buChar char="➤"/>
            </a:pPr>
            <a:r>
              <a:rPr lang="ru-RU" i="1" spc="16" dirty="0" err="1">
                <a:solidFill>
                  <a:srgbClr val="28516A"/>
                </a:solidFill>
              </a:rPr>
              <a:t>https</a:t>
            </a:r>
            <a:r>
              <a:rPr lang="ru-RU" i="1" spc="16" dirty="0">
                <a:solidFill>
                  <a:srgbClr val="28516A"/>
                </a:solidFill>
              </a:rPr>
              <a:t>://</a:t>
            </a:r>
            <a:r>
              <a:rPr lang="ru-RU" i="1" spc="16" dirty="0" err="1">
                <a:solidFill>
                  <a:srgbClr val="28516A"/>
                </a:solidFill>
              </a:rPr>
              <a:t>otexts.com</a:t>
            </a:r>
            <a:r>
              <a:rPr lang="ru-RU" i="1" spc="16" dirty="0">
                <a:solidFill>
                  <a:srgbClr val="28516A"/>
                </a:solidFill>
              </a:rPr>
              <a:t>/fpp2/</a:t>
            </a:r>
            <a:r>
              <a:rPr lang="ru-RU" i="1" spc="16" dirty="0" err="1">
                <a:solidFill>
                  <a:srgbClr val="28516A"/>
                </a:solidFill>
              </a:rPr>
              <a:t>ets-forecasting.html</a:t>
            </a:r>
            <a:endParaRPr lang="ru-RU" i="1" spc="16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6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Экспоненциальное сглаживание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57D582FD-E90C-4941-9F0D-D124FB1F5B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1997170"/>
                  </p:ext>
                </p:extLst>
              </p:nvPr>
            </p:nvGraphicFramePr>
            <p:xfrm>
              <a:off x="475850" y="661988"/>
              <a:ext cx="8560644" cy="58268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12777">
                      <a:extLst>
                        <a:ext uri="{9D8B030D-6E8A-4147-A177-3AD203B41FA5}">
                          <a16:colId xmlns:a16="http://schemas.microsoft.com/office/drawing/2014/main" val="213604769"/>
                        </a:ext>
                      </a:extLst>
                    </a:gridCol>
                    <a:gridCol w="65537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231217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4016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2140161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594489">
                    <a:tc rowSpan="2" gridSpan="2">
                      <a:txBody>
                        <a:bodyPr/>
                        <a:lstStyle/>
                        <a:p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92913" marR="92913" marT="46456" marB="4645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Сезонность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92913" marR="92913" marT="46456" marB="46456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594489">
                    <a:tc gridSpan="2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029785"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600" dirty="0">
                              <a:solidFill>
                                <a:srgbClr val="28516A"/>
                              </a:solidFill>
                            </a:rPr>
                            <a:t>Тренд</a:t>
                          </a:r>
                        </a:p>
                      </a:txBody>
                      <a:tcPr marL="92913" marR="92913" marT="46456" marB="4645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Простое экспоненциальное сглаживание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𝐸𝑇𝑆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𝐴𝑁𝐴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pPr algn="ctr"/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𝐸𝑇𝑆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𝐴𝑁𝑀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  <a:tr h="1649204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600" b="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Двойное экспоненциальное сглаживание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Тройное экспоненциальное сглаживание </a:t>
                          </a:r>
                          <a:r>
                            <a:rPr lang="en-US" sz="2000" dirty="0">
                              <a:solidFill>
                                <a:srgbClr val="28516A"/>
                              </a:solidFill>
                            </a:rPr>
                            <a:t>(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Хольта-Винтерса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)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Хольта-Винтерса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мультипликативным трендом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960359"/>
                      </a:ext>
                    </a:extLst>
                  </a:tr>
                  <a:tr h="1958914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𝐸𝑇𝑆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угасающим трендом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угасающим мультипликативным трендом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99525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57D582FD-E90C-4941-9F0D-D124FB1F5B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1997170"/>
                  </p:ext>
                </p:extLst>
              </p:nvPr>
            </p:nvGraphicFramePr>
            <p:xfrm>
              <a:off x="475850" y="661988"/>
              <a:ext cx="8560644" cy="58268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12777">
                      <a:extLst>
                        <a:ext uri="{9D8B030D-6E8A-4147-A177-3AD203B41FA5}">
                          <a16:colId xmlns:a16="http://schemas.microsoft.com/office/drawing/2014/main" val="213604769"/>
                        </a:ext>
                      </a:extLst>
                    </a:gridCol>
                    <a:gridCol w="65537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231217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4016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2140161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594489">
                    <a:tc rowSpan="2" gridSpan="2">
                      <a:txBody>
                        <a:bodyPr/>
                        <a:lstStyle/>
                        <a:p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92913" marR="92913" marT="46456" marB="4645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92913" marR="92913" marT="46456" marB="46456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08" t="-2128" r="-192" b="-88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594489">
                    <a:tc gridSpan="2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4699" t="-102128" r="-184699" b="-78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190" t="-102128" r="-101190" b="-78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408" t="-102128" r="-592" b="-7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029785"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600" dirty="0">
                              <a:solidFill>
                                <a:srgbClr val="28516A"/>
                              </a:solidFill>
                            </a:rPr>
                            <a:t>Тренд</a:t>
                          </a:r>
                        </a:p>
                      </a:txBody>
                      <a:tcPr marL="92913" marR="92913" marT="46456" marB="4645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3922" t="-117284" r="-1021569" b="-3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Простое экспоненциальное сглаживание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190" t="-117284" r="-101190" b="-3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408" t="-117284" r="-592" b="-3530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  <a:tr h="1649204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3922" t="-135385" r="-1021569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Двойное экспоненциальное сглаживание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Тройное экспоненциальное сглаживание </a:t>
                          </a:r>
                          <a:r>
                            <a:rPr lang="en-US" sz="2000" dirty="0">
                              <a:solidFill>
                                <a:srgbClr val="28516A"/>
                              </a:solidFill>
                            </a:rPr>
                            <a:t>(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Хольта-Винтерса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)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Хольта-Винтерса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мультипликативным трендом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960359"/>
                      </a:ext>
                    </a:extLst>
                  </a:tr>
                  <a:tr h="1958914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3922" t="-198701" r="-1021569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4699" t="-198701" r="-184699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угасающим трендом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угасающим мультипликативным трендом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995251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069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818AED08-D6AA-B241-B93B-D907CAAE3492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раскладывает ряд на вымышленные составляющие </a:t>
            </a:r>
          </a:p>
        </p:txBody>
      </p:sp>
    </p:spTree>
    <p:extLst>
      <p:ext uri="{BB962C8B-B14F-4D97-AF65-F5344CB8AC3E}">
        <p14:creationId xmlns:p14="http://schemas.microsoft.com/office/powerpoint/2010/main" val="35680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5841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Особенности временных рядов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стационарность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кросс-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валидация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 чего состоит ряд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два класса моделей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краткосрочных прогнозов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ETS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SARIMA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5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1F8001EA-CF4A-F746-BEC0-AC17757401D2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раскладывает ряд на вымышленные составляющие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Оценить неизвестные параметры модели можно методом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39314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CC31BEC2-01BF-D041-9588-36E0BE76AEA5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раскладывает ряд на вымышленные составляющие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Оценить неизвестные параметры модели можно методом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экспоненциальное сглаживание – частный случай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-моделей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раскладывает ряд на вымышленные составляющие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Оценить неизвестные параметры модели можно методом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экспоненциальное сглаживание – частный случай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-моделей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Мультипликативный тренд добавлять не рекомендуется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модели оказываются нестабильными</a:t>
            </a:r>
          </a:p>
        </p:txBody>
      </p:sp>
    </p:spTree>
    <p:extLst>
      <p:ext uri="{BB962C8B-B14F-4D97-AF65-F5344CB8AC3E}">
        <p14:creationId xmlns:p14="http://schemas.microsoft.com/office/powerpoint/2010/main" val="341488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568952" cy="6264696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Разложение ряда на составляющие</a:t>
            </a:r>
          </a:p>
        </p:txBody>
      </p:sp>
    </p:spTree>
    <p:extLst>
      <p:ext uri="{BB962C8B-B14F-4D97-AF65-F5344CB8AC3E}">
        <p14:creationId xmlns:p14="http://schemas.microsoft.com/office/powerpoint/2010/main" val="16919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временного ряда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C4F6A661-A150-AD4B-8CB1-84B8F6122873}"/>
              </a:ext>
            </a:extLst>
          </p:cNvPr>
          <p:cNvSpPr txBox="1">
            <a:spLocks/>
          </p:cNvSpPr>
          <p:nvPr/>
        </p:nvSpPr>
        <p:spPr>
          <a:xfrm>
            <a:off x="611560" y="836133"/>
            <a:ext cx="7920880" cy="14378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Ряды могут включать в себя несколько разных паттернов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Иногда бывает полезно отделить их друг от друга </a:t>
            </a:r>
          </a:p>
        </p:txBody>
      </p:sp>
    </p:spTree>
    <p:extLst>
      <p:ext uri="{BB962C8B-B14F-4D97-AF65-F5344CB8AC3E}">
        <p14:creationId xmlns:p14="http://schemas.microsoft.com/office/powerpoint/2010/main" val="7305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временного ряда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35F15CB7-FFE4-BE47-B952-E5D16E141139}"/>
                  </a:ext>
                </a:extLst>
              </p:cNvPr>
              <p:cNvSpPr/>
              <p:nvPr/>
            </p:nvSpPr>
            <p:spPr>
              <a:xfrm>
                <a:off x="4355976" y="2332161"/>
                <a:ext cx="2365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35F15CB7-FFE4-BE47-B952-E5D16E141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332161"/>
                <a:ext cx="236584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6">
                <a:extLst>
                  <a:ext uri="{FF2B5EF4-FFF2-40B4-BE49-F238E27FC236}">
                    <a16:creationId xmlns:a16="http://schemas.microsoft.com/office/drawing/2014/main" id="{82B2CFD9-D5F2-844C-95A7-257E873D38ED}"/>
                  </a:ext>
                </a:extLst>
              </p:cNvPr>
              <p:cNvSpPr/>
              <p:nvPr/>
            </p:nvSpPr>
            <p:spPr>
              <a:xfrm>
                <a:off x="4355976" y="2952527"/>
                <a:ext cx="2080505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6">
                <a:extLst>
                  <a:ext uri="{FF2B5EF4-FFF2-40B4-BE49-F238E27FC236}">
                    <a16:creationId xmlns:a16="http://schemas.microsoft.com/office/drawing/2014/main" id="{82B2CFD9-D5F2-844C-95A7-257E873D3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952527"/>
                <a:ext cx="2080505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85EADF47-14DB-7648-8223-CBF73E435BA7}"/>
              </a:ext>
            </a:extLst>
          </p:cNvPr>
          <p:cNvSpPr txBox="1">
            <a:spLocks/>
          </p:cNvSpPr>
          <p:nvPr/>
        </p:nvSpPr>
        <p:spPr>
          <a:xfrm>
            <a:off x="971599" y="2384580"/>
            <a:ext cx="242861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Аддитивно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4AF9AAAE-3927-EB4F-B2D2-DC01AC0F8504}"/>
              </a:ext>
            </a:extLst>
          </p:cNvPr>
          <p:cNvSpPr txBox="1">
            <a:spLocks/>
          </p:cNvSpPr>
          <p:nvPr/>
        </p:nvSpPr>
        <p:spPr>
          <a:xfrm>
            <a:off x="971600" y="3017199"/>
            <a:ext cx="324036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 err="1">
                <a:solidFill>
                  <a:srgbClr val="373737"/>
                </a:solidFill>
                <a:latin typeface="Myriad Pro" pitchFamily="34" charset="0"/>
              </a:rPr>
              <a:t>Мультипликативно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7744320A-C3F9-BB4B-B223-506894C7BA35}"/>
              </a:ext>
            </a:extLst>
          </p:cNvPr>
          <p:cNvSpPr txBox="1">
            <a:spLocks/>
          </p:cNvSpPr>
          <p:nvPr/>
        </p:nvSpPr>
        <p:spPr>
          <a:xfrm>
            <a:off x="611560" y="836133"/>
            <a:ext cx="7920880" cy="14378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Ряды могут включать в себя несколько разных паттернов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Иногда бывает полезно отделить их друг от друга </a:t>
            </a:r>
          </a:p>
        </p:txBody>
      </p:sp>
    </p:spTree>
    <p:extLst>
      <p:ext uri="{BB962C8B-B14F-4D97-AF65-F5344CB8AC3E}">
        <p14:creationId xmlns:p14="http://schemas.microsoft.com/office/powerpoint/2010/main" val="9141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временного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B905FB-4FE6-0F4E-A9C9-53AAAE89DDF1}"/>
                  </a:ext>
                </a:extLst>
              </p:cNvPr>
              <p:cNvSpPr/>
              <p:nvPr/>
            </p:nvSpPr>
            <p:spPr>
              <a:xfrm>
                <a:off x="4355976" y="2332161"/>
                <a:ext cx="2365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B905FB-4FE6-0F4E-A9C9-53AAAE89D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332161"/>
                <a:ext cx="236584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C4571C0-896A-1A4B-BCF7-FD689F03AA34}"/>
                  </a:ext>
                </a:extLst>
              </p:cNvPr>
              <p:cNvSpPr/>
              <p:nvPr/>
            </p:nvSpPr>
            <p:spPr>
              <a:xfrm>
                <a:off x="4355976" y="2952527"/>
                <a:ext cx="2080505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C4571C0-896A-1A4B-BCF7-FD689F03A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952527"/>
                <a:ext cx="2080505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4F056E22-5172-7C4C-8A03-15C0792072FC}"/>
              </a:ext>
            </a:extLst>
          </p:cNvPr>
          <p:cNvSpPr txBox="1">
            <a:spLocks/>
          </p:cNvSpPr>
          <p:nvPr/>
        </p:nvSpPr>
        <p:spPr>
          <a:xfrm>
            <a:off x="971599" y="2384580"/>
            <a:ext cx="242861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Аддитивно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AA1F9AFE-C139-B143-B595-8B59FB0B92BA}"/>
              </a:ext>
            </a:extLst>
          </p:cNvPr>
          <p:cNvSpPr txBox="1">
            <a:spLocks/>
          </p:cNvSpPr>
          <p:nvPr/>
        </p:nvSpPr>
        <p:spPr>
          <a:xfrm>
            <a:off x="971600" y="3017199"/>
            <a:ext cx="324036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 err="1">
                <a:solidFill>
                  <a:srgbClr val="373737"/>
                </a:solidFill>
                <a:latin typeface="Myriad Pro" pitchFamily="34" charset="0"/>
              </a:rPr>
              <a:t>Мультипликативно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2006CE7D-CDA4-2C44-B683-B9ACAEAC8A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784413"/>
                <a:ext cx="7920880" cy="194884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долговременный уровень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сезонная компонента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останется от ряда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очистить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его от тренда и сезонности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2006CE7D-CDA4-2C44-B683-B9ACAEAC8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784413"/>
                <a:ext cx="7920880" cy="1948843"/>
              </a:xfrm>
              <a:prstGeom prst="rect">
                <a:avLst/>
              </a:prstGeom>
              <a:blipFill>
                <a:blip r:embed="rId6"/>
                <a:stretch>
                  <a:fillRect l="-2244" t="-5195" b="-77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C2A1C8C7-BD1D-3E48-B44F-DB7DD99BAD0C}"/>
              </a:ext>
            </a:extLst>
          </p:cNvPr>
          <p:cNvSpPr txBox="1">
            <a:spLocks/>
          </p:cNvSpPr>
          <p:nvPr/>
        </p:nvSpPr>
        <p:spPr>
          <a:xfrm>
            <a:off x="611560" y="836133"/>
            <a:ext cx="7920880" cy="14378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Ряды могут включать в себя несколько разных паттернов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Иногда бывает полезно отделить их друг от друга </a:t>
            </a:r>
          </a:p>
        </p:txBody>
      </p:sp>
    </p:spTree>
    <p:extLst>
      <p:ext uri="{BB962C8B-B14F-4D97-AF65-F5344CB8AC3E}">
        <p14:creationId xmlns:p14="http://schemas.microsoft.com/office/powerpoint/2010/main" val="35230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Ансамбль из моделей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3B80512B-A750-9541-914E-F270ABF1565C}"/>
                  </a:ext>
                </a:extLst>
              </p:cNvPr>
              <p:cNvSpPr/>
              <p:nvPr/>
            </p:nvSpPr>
            <p:spPr>
              <a:xfrm>
                <a:off x="2771800" y="980728"/>
                <a:ext cx="2365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3B80512B-A750-9541-914E-F270ABF15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980728"/>
                <a:ext cx="236584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Ансамбль из моделей</a:t>
            </a:r>
          </a:p>
        </p:txBody>
      </p:sp>
      <p:cxnSp>
        <p:nvCxnSpPr>
          <p:cNvPr id="14" name="Прямая со стрелкой 10">
            <a:extLst>
              <a:ext uri="{FF2B5EF4-FFF2-40B4-BE49-F238E27FC236}">
                <a16:creationId xmlns:a16="http://schemas.microsoft.com/office/drawing/2014/main" id="{85DC439B-819C-904D-9274-EF1CCF372795}"/>
              </a:ext>
            </a:extLst>
          </p:cNvPr>
          <p:cNvCxnSpPr>
            <a:cxnSpLocks/>
          </p:cNvCxnSpPr>
          <p:nvPr/>
        </p:nvCxnSpPr>
        <p:spPr>
          <a:xfrm flipV="1">
            <a:off x="2802651" y="1442393"/>
            <a:ext cx="792089" cy="72330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2">
            <a:extLst>
              <a:ext uri="{FF2B5EF4-FFF2-40B4-BE49-F238E27FC236}">
                <a16:creationId xmlns:a16="http://schemas.microsoft.com/office/drawing/2014/main" id="{37254253-759C-464C-95D2-F39D89468085}"/>
              </a:ext>
            </a:extLst>
          </p:cNvPr>
          <p:cNvCxnSpPr>
            <a:cxnSpLocks/>
          </p:cNvCxnSpPr>
          <p:nvPr/>
        </p:nvCxnSpPr>
        <p:spPr>
          <a:xfrm flipV="1">
            <a:off x="4299361" y="1491330"/>
            <a:ext cx="0" cy="10660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5">
            <a:extLst>
              <a:ext uri="{FF2B5EF4-FFF2-40B4-BE49-F238E27FC236}">
                <a16:creationId xmlns:a16="http://schemas.microsoft.com/office/drawing/2014/main" id="{99C2C4DE-F034-B949-BF3F-A42DE0274FBC}"/>
              </a:ext>
            </a:extLst>
          </p:cNvPr>
          <p:cNvCxnSpPr>
            <a:cxnSpLocks/>
          </p:cNvCxnSpPr>
          <p:nvPr/>
        </p:nvCxnSpPr>
        <p:spPr>
          <a:xfrm flipH="1" flipV="1">
            <a:off x="4932040" y="1442394"/>
            <a:ext cx="720080" cy="7557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3">
            <a:extLst>
              <a:ext uri="{FF2B5EF4-FFF2-40B4-BE49-F238E27FC236}">
                <a16:creationId xmlns:a16="http://schemas.microsoft.com/office/drawing/2014/main" id="{6B9B5DAD-BF6A-FF43-AA5D-891C41013980}"/>
              </a:ext>
            </a:extLst>
          </p:cNvPr>
          <p:cNvSpPr/>
          <p:nvPr/>
        </p:nvSpPr>
        <p:spPr>
          <a:xfrm>
            <a:off x="1475860" y="2198105"/>
            <a:ext cx="206657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Модель 1</a:t>
            </a:r>
          </a:p>
        </p:txBody>
      </p:sp>
      <p:sp>
        <p:nvSpPr>
          <p:cNvPr id="21" name="Прямоугольник 16">
            <a:extLst>
              <a:ext uri="{FF2B5EF4-FFF2-40B4-BE49-F238E27FC236}">
                <a16:creationId xmlns:a16="http://schemas.microsoft.com/office/drawing/2014/main" id="{7EADE261-05C0-DD43-A182-8A561E8452E8}"/>
              </a:ext>
            </a:extLst>
          </p:cNvPr>
          <p:cNvSpPr/>
          <p:nvPr/>
        </p:nvSpPr>
        <p:spPr>
          <a:xfrm>
            <a:off x="3198695" y="2618737"/>
            <a:ext cx="206657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Модель 2</a:t>
            </a:r>
          </a:p>
        </p:txBody>
      </p:sp>
      <p:sp>
        <p:nvSpPr>
          <p:cNvPr id="22" name="Прямоугольник 19">
            <a:extLst>
              <a:ext uri="{FF2B5EF4-FFF2-40B4-BE49-F238E27FC236}">
                <a16:creationId xmlns:a16="http://schemas.microsoft.com/office/drawing/2014/main" id="{5365670A-F02E-6D4B-8076-662A427B70DD}"/>
              </a:ext>
            </a:extLst>
          </p:cNvPr>
          <p:cNvSpPr/>
          <p:nvPr/>
        </p:nvSpPr>
        <p:spPr>
          <a:xfrm>
            <a:off x="4833773" y="2275419"/>
            <a:ext cx="254803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Модель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75689136-B8C6-CC4E-AFD0-AA3FCCE69CEE}"/>
                  </a:ext>
                </a:extLst>
              </p:cNvPr>
              <p:cNvSpPr/>
              <p:nvPr/>
            </p:nvSpPr>
            <p:spPr>
              <a:xfrm>
                <a:off x="2771800" y="980728"/>
                <a:ext cx="2365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75689136-B8C6-CC4E-AFD0-AA3FCCE69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980728"/>
                <a:ext cx="236584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56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Ансамбль из моделей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C0DEBE3-54F5-8142-A9C1-50EE1F727DDC}"/>
              </a:ext>
            </a:extLst>
          </p:cNvPr>
          <p:cNvCxnSpPr>
            <a:cxnSpLocks/>
          </p:cNvCxnSpPr>
          <p:nvPr/>
        </p:nvCxnSpPr>
        <p:spPr>
          <a:xfrm flipV="1">
            <a:off x="2802651" y="1442393"/>
            <a:ext cx="792089" cy="72330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22AFD47-30A6-3A46-B552-2C45985C1AE6}"/>
              </a:ext>
            </a:extLst>
          </p:cNvPr>
          <p:cNvCxnSpPr>
            <a:cxnSpLocks/>
          </p:cNvCxnSpPr>
          <p:nvPr/>
        </p:nvCxnSpPr>
        <p:spPr>
          <a:xfrm flipV="1">
            <a:off x="4299361" y="1491330"/>
            <a:ext cx="0" cy="10660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A5A742E-A2A4-EB4D-869D-AD11DD3DC245}"/>
              </a:ext>
            </a:extLst>
          </p:cNvPr>
          <p:cNvCxnSpPr>
            <a:cxnSpLocks/>
          </p:cNvCxnSpPr>
          <p:nvPr/>
        </p:nvCxnSpPr>
        <p:spPr>
          <a:xfrm flipH="1" flipV="1">
            <a:off x="4932040" y="1442394"/>
            <a:ext cx="720080" cy="7557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C588C12E-C5D1-3E42-B909-E4FA8DF6EE46}"/>
              </a:ext>
            </a:extLst>
          </p:cNvPr>
          <p:cNvSpPr txBox="1">
            <a:spLocks/>
          </p:cNvSpPr>
          <p:nvPr/>
        </p:nvSpPr>
        <p:spPr>
          <a:xfrm>
            <a:off x="611560" y="3897903"/>
            <a:ext cx="7920880" cy="18911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Пытаемся спрогнозировать каждую компоненту своей моделью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Дальше соединяем получившиеся прогнозы в итоговый прогноз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C738C1E-8C91-BE4C-94A8-5830FCD130CC}"/>
              </a:ext>
            </a:extLst>
          </p:cNvPr>
          <p:cNvSpPr/>
          <p:nvPr/>
        </p:nvSpPr>
        <p:spPr>
          <a:xfrm>
            <a:off x="1475860" y="2198105"/>
            <a:ext cx="206657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Модель 1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3A6088A-C4C8-0448-A933-D6DB415C0ADE}"/>
              </a:ext>
            </a:extLst>
          </p:cNvPr>
          <p:cNvSpPr/>
          <p:nvPr/>
        </p:nvSpPr>
        <p:spPr>
          <a:xfrm>
            <a:off x="3198695" y="2618737"/>
            <a:ext cx="206657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Модель 2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00269E0-F799-5A43-9324-B01043F029DC}"/>
              </a:ext>
            </a:extLst>
          </p:cNvPr>
          <p:cNvSpPr/>
          <p:nvPr/>
        </p:nvSpPr>
        <p:spPr>
          <a:xfrm>
            <a:off x="4833773" y="2275419"/>
            <a:ext cx="254803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Модель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E4285673-20E0-6946-A98A-9B0C2027CE97}"/>
                  </a:ext>
                </a:extLst>
              </p:cNvPr>
              <p:cNvSpPr/>
              <p:nvPr/>
            </p:nvSpPr>
            <p:spPr>
              <a:xfrm>
                <a:off x="2771800" y="980728"/>
                <a:ext cx="2365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E4285673-20E0-6946-A98A-9B0C2027C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980728"/>
                <a:ext cx="236584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8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</p:spPr>
        <p:txBody>
          <a:bodyPr vert="horz" lIns="91440" tIns="45720" rIns="0" bIns="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pPr algn="ctr"/>
            <a:r>
              <a:rPr lang="ru-RU" altLang="ru-RU" dirty="0"/>
              <a:t>Временной ряд как структура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154459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Скользящее среднее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680AE8A9-3A46-6343-9E94-1AE3C3D9A9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 сезонность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которую мы хотим выделить (12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–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7 – недельные и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тп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680AE8A9-3A46-6343-9E94-1AE3C3D9A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  <a:blipFill>
                <a:blip r:embed="rId4"/>
                <a:stretch>
                  <a:fillRect l="-2244" t="-59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8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Скользящее среднее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0595CC-4D48-2F48-AB91-46F126A39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765" y="2564904"/>
            <a:ext cx="8384202" cy="2871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B55854C-7468-A64E-BCF3-8F3972A0C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 сезонность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которую мы хотим выделить (12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–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7 – недельные и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тп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)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Скользящее среднее – простейший способ выделить долгосрочную компоненту (окно 24 сгладит сезонность)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B55854C-7468-A64E-BCF3-8F3972A0C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  <a:blipFill>
                <a:blip r:embed="rId6"/>
                <a:stretch>
                  <a:fillRect l="-2244" t="-5983" r="-1282" b="-273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9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9E142A-3EAB-A141-8180-D074C65AA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902" y="2564904"/>
            <a:ext cx="8401927" cy="287154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Скользящее среднее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A7D6C2D-506D-204F-85B4-C9BB998762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 сезонность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которую мы хотим выделить (12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–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7 – недельные и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тп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)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Скользящее среднее – простейший способ выделить долгосрочную компоненту (окно 24 сгладит сезонность)</a:t>
                </a: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A7D6C2D-506D-204F-85B4-C9BB99876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  <a:blipFill>
                <a:blip r:embed="rId6"/>
                <a:stretch>
                  <a:fillRect l="-2244" t="-5983" r="-1282" b="-273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5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Классическая 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16EB1650-515E-624A-A18F-CD56196240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Делаем для исходного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сглаживание скользящим средним с окном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наша сезонность)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получившийся ряд – долговременная компонента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16EB1650-515E-624A-A18F-CD561962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  <a:blipFill>
                <a:blip r:embed="rId4"/>
                <a:stretch>
                  <a:fillRect l="-1887" t="-1587" r="-1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9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Классическая 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3B933D82-4CD1-2E43-908D-842DD4163C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Делаем для исходного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сглаживание скользящим средним с окном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наша сезонность)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получившийся ряд – долговременная компонента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Находим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детрендированный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ряд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3B933D82-4CD1-2E43-908D-842DD4163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  <a:blipFill>
                <a:blip r:embed="rId4"/>
                <a:stretch>
                  <a:fillRect l="-1887" t="-1587" r="-1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0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Классическая декомпозиция ряда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76BFE558-333A-F145-970D-B94E1E5C52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Делаем для исходного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сглаживание скользящим средним с окном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наша сезонность)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получившийся ряд – долговременная компонента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Находим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детрендированный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ряд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Превратим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детрендированный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ряд в матрицу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76BFE558-333A-F145-970D-B94E1E5C5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  <a:blipFill>
                <a:blip r:embed="rId4"/>
                <a:stretch>
                  <a:fillRect l="-1887" t="-1587" r="-1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21E25A68-0EE9-C844-A990-E294F666B25E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423E00BF-5F4A-2944-BA16-B86B18D2A1E1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FBE7D7C0-382B-8347-B483-83B6B73689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81007"/>
                  </p:ext>
                </p:extLst>
              </p:nvPr>
            </p:nvGraphicFramePr>
            <p:xfrm>
              <a:off x="1187624" y="3918510"/>
              <a:ext cx="2958332" cy="150444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9108">
                      <a:extLst>
                        <a:ext uri="{9D8B030D-6E8A-4147-A177-3AD203B41FA5}">
                          <a16:colId xmlns:a16="http://schemas.microsoft.com/office/drawing/2014/main" val="3155182779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343386966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402577980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35852263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190739984"/>
                        </a:ext>
                      </a:extLst>
                    </a:gridCol>
                  </a:tblGrid>
                  <a:tr h="3086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6021098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1746849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465557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519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FBE7D7C0-382B-8347-B483-83B6B73689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81007"/>
                  </p:ext>
                </p:extLst>
              </p:nvPr>
            </p:nvGraphicFramePr>
            <p:xfrm>
              <a:off x="1187624" y="3918510"/>
              <a:ext cx="2958332" cy="150444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9108">
                      <a:extLst>
                        <a:ext uri="{9D8B030D-6E8A-4147-A177-3AD203B41FA5}">
                          <a16:colId xmlns:a16="http://schemas.microsoft.com/office/drawing/2014/main" val="3155182779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343386966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402577980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35852263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190739984"/>
                        </a:ext>
                      </a:extLst>
                    </a:gridCol>
                  </a:tblGrid>
                  <a:tr h="378016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6667" r="-37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6667" r="-3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6667" r="-2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6667" r="-1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6021098"/>
                      </a:ext>
                    </a:extLst>
                  </a:tr>
                  <a:tr h="38220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3226" r="-37000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103226" r="-3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103226" r="-2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103226" r="-1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1746849"/>
                      </a:ext>
                    </a:extLst>
                  </a:tr>
                  <a:tr h="3784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10000" r="-3700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210000" r="-3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210000" r="-2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210000" r="-1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4655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5195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Прямоугольник 7">
            <a:extLst>
              <a:ext uri="{FF2B5EF4-FFF2-40B4-BE49-F238E27FC236}">
                <a16:creationId xmlns:a16="http://schemas.microsoft.com/office/drawing/2014/main" id="{A4078239-B586-E647-81A3-346E4143EE1F}"/>
              </a:ext>
            </a:extLst>
          </p:cNvPr>
          <p:cNvSpPr/>
          <p:nvPr/>
        </p:nvSpPr>
        <p:spPr>
          <a:xfrm>
            <a:off x="1187624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янв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4E924FEA-0F4B-9A4F-96A8-8959151FA143}"/>
              </a:ext>
            </a:extLst>
          </p:cNvPr>
          <p:cNvSpPr/>
          <p:nvPr/>
        </p:nvSpPr>
        <p:spPr>
          <a:xfrm>
            <a:off x="1798101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фев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18" name="Прямоугольник 9">
            <a:extLst>
              <a:ext uri="{FF2B5EF4-FFF2-40B4-BE49-F238E27FC236}">
                <a16:creationId xmlns:a16="http://schemas.microsoft.com/office/drawing/2014/main" id="{FE2CB946-80EE-9244-B9BA-BE353A85F14E}"/>
              </a:ext>
            </a:extLst>
          </p:cNvPr>
          <p:cNvSpPr/>
          <p:nvPr/>
        </p:nvSpPr>
        <p:spPr>
          <a:xfrm>
            <a:off x="2375723" y="3563724"/>
            <a:ext cx="65750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мар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19" name="Прямоугольник 10">
            <a:extLst>
              <a:ext uri="{FF2B5EF4-FFF2-40B4-BE49-F238E27FC236}">
                <a16:creationId xmlns:a16="http://schemas.microsoft.com/office/drawing/2014/main" id="{0A545171-0347-114E-BD06-FE22DE5DE754}"/>
              </a:ext>
            </a:extLst>
          </p:cNvPr>
          <p:cNvSpPr/>
          <p:nvPr/>
        </p:nvSpPr>
        <p:spPr>
          <a:xfrm>
            <a:off x="2925001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апр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Классическая декомпозиция ряда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12E22884-6AD0-AD43-8447-D6565ABB85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Делаем для исходного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сглаживание скользящим средним с окном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наша сезонность)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получившийся ряд – долговременная компонента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Находим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детрендированный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ряд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Превратим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детрендированный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ряд в матрицу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12E22884-6AD0-AD43-8447-D6565ABB8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  <a:blipFill>
                <a:blip r:embed="rId4"/>
                <a:stretch>
                  <a:fillRect l="-1887" t="-1587" r="-1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85599399-1D78-FE47-B597-2CCC4541FCD2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FE9E20A3-AB9B-DC40-B3D0-D7D47B3C32C0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3">
                <a:extLst>
                  <a:ext uri="{FF2B5EF4-FFF2-40B4-BE49-F238E27FC236}">
                    <a16:creationId xmlns:a16="http://schemas.microsoft.com/office/drawing/2014/main" id="{78B6AA4D-236D-4F4A-BA86-88002AA871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7008067"/>
                  </p:ext>
                </p:extLst>
              </p:nvPr>
            </p:nvGraphicFramePr>
            <p:xfrm>
              <a:off x="1187624" y="3918510"/>
              <a:ext cx="2958332" cy="150444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9108">
                      <a:extLst>
                        <a:ext uri="{9D8B030D-6E8A-4147-A177-3AD203B41FA5}">
                          <a16:colId xmlns:a16="http://schemas.microsoft.com/office/drawing/2014/main" val="3155182779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343386966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402577980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35852263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190739984"/>
                        </a:ext>
                      </a:extLst>
                    </a:gridCol>
                  </a:tblGrid>
                  <a:tr h="3086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6021098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1746849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465557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519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3">
                <a:extLst>
                  <a:ext uri="{FF2B5EF4-FFF2-40B4-BE49-F238E27FC236}">
                    <a16:creationId xmlns:a16="http://schemas.microsoft.com/office/drawing/2014/main" id="{78B6AA4D-236D-4F4A-BA86-88002AA871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7008067"/>
                  </p:ext>
                </p:extLst>
              </p:nvPr>
            </p:nvGraphicFramePr>
            <p:xfrm>
              <a:off x="1187624" y="3918510"/>
              <a:ext cx="2958332" cy="150444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9108">
                      <a:extLst>
                        <a:ext uri="{9D8B030D-6E8A-4147-A177-3AD203B41FA5}">
                          <a16:colId xmlns:a16="http://schemas.microsoft.com/office/drawing/2014/main" val="3155182779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343386966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402577980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35852263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190739984"/>
                        </a:ext>
                      </a:extLst>
                    </a:gridCol>
                  </a:tblGrid>
                  <a:tr h="378016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6667" r="-37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6667" r="-3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6667" r="-2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6667" r="-1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6021098"/>
                      </a:ext>
                    </a:extLst>
                  </a:tr>
                  <a:tr h="38220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3226" r="-37000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103226" r="-3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103226" r="-2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103226" r="-1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1746849"/>
                      </a:ext>
                    </a:extLst>
                  </a:tr>
                  <a:tr h="3784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10000" r="-3700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210000" r="-3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210000" r="-2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210000" r="-1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4655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5195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Прямоугольник 7">
            <a:extLst>
              <a:ext uri="{FF2B5EF4-FFF2-40B4-BE49-F238E27FC236}">
                <a16:creationId xmlns:a16="http://schemas.microsoft.com/office/drawing/2014/main" id="{F44AFD79-A6A2-9441-A1AC-06C9954EEFD8}"/>
              </a:ext>
            </a:extLst>
          </p:cNvPr>
          <p:cNvSpPr/>
          <p:nvPr/>
        </p:nvSpPr>
        <p:spPr>
          <a:xfrm>
            <a:off x="1187624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янв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18" name="Прямоугольник 8">
            <a:extLst>
              <a:ext uri="{FF2B5EF4-FFF2-40B4-BE49-F238E27FC236}">
                <a16:creationId xmlns:a16="http://schemas.microsoft.com/office/drawing/2014/main" id="{E402DC43-4E58-3344-891A-BC76C61B20DA}"/>
              </a:ext>
            </a:extLst>
          </p:cNvPr>
          <p:cNvSpPr/>
          <p:nvPr/>
        </p:nvSpPr>
        <p:spPr>
          <a:xfrm>
            <a:off x="1798101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фев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19" name="Прямоугольник 9">
            <a:extLst>
              <a:ext uri="{FF2B5EF4-FFF2-40B4-BE49-F238E27FC236}">
                <a16:creationId xmlns:a16="http://schemas.microsoft.com/office/drawing/2014/main" id="{AD641E26-CD8E-6245-B844-EEF42540EE40}"/>
              </a:ext>
            </a:extLst>
          </p:cNvPr>
          <p:cNvSpPr/>
          <p:nvPr/>
        </p:nvSpPr>
        <p:spPr>
          <a:xfrm>
            <a:off x="2375723" y="3563724"/>
            <a:ext cx="65750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мар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20" name="Прямоугольник 10">
            <a:extLst>
              <a:ext uri="{FF2B5EF4-FFF2-40B4-BE49-F238E27FC236}">
                <a16:creationId xmlns:a16="http://schemas.microsoft.com/office/drawing/2014/main" id="{ECD81F3E-95ED-464B-A9FB-C3FD6C8B95F0}"/>
              </a:ext>
            </a:extLst>
          </p:cNvPr>
          <p:cNvSpPr/>
          <p:nvPr/>
        </p:nvSpPr>
        <p:spPr>
          <a:xfrm>
            <a:off x="2925001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апр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7D3E6C77-D0E7-F348-ABC8-B554D9069A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0045" y="3926860"/>
                <a:ext cx="3592838" cy="19684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Считаем скользящее среднее по каждому столбцу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получилось вытягиваем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вектор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это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7D3E6C77-D0E7-F348-ABC8-B554D9069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45" y="3926860"/>
                <a:ext cx="3592838" cy="1968460"/>
              </a:xfrm>
              <a:prstGeom prst="rect">
                <a:avLst/>
              </a:prstGeom>
              <a:blipFill>
                <a:blip r:embed="rId6"/>
                <a:stretch>
                  <a:fillRect l="-5282" t="-5128"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1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6BAA9B1B-14E4-E644-91CA-F01DA10038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Делаем для исходного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сглаживание скользящим средним с окном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наша сезонность)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получившийся ряд – долговременная компонента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Находим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детрендированный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ряд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Превратим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детрендированный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ряд в матрицу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Рассчитываем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6BAA9B1B-14E4-E644-91CA-F01DA1003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  <a:blipFill>
                <a:blip r:embed="rId4"/>
                <a:stretch>
                  <a:fillRect l="-1887" t="-1587" r="-1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Классическая 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BA6DB35-41B3-0043-B136-4941AE9101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3217641"/>
                  </p:ext>
                </p:extLst>
              </p:nvPr>
            </p:nvGraphicFramePr>
            <p:xfrm>
              <a:off x="1187624" y="3918510"/>
              <a:ext cx="2958332" cy="150444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9108">
                      <a:extLst>
                        <a:ext uri="{9D8B030D-6E8A-4147-A177-3AD203B41FA5}">
                          <a16:colId xmlns:a16="http://schemas.microsoft.com/office/drawing/2014/main" val="3155182779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343386966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402577980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35852263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190739984"/>
                        </a:ext>
                      </a:extLst>
                    </a:gridCol>
                  </a:tblGrid>
                  <a:tr h="3086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6021098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1746849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465557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519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BA6DB35-41B3-0043-B136-4941AE9101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3217641"/>
                  </p:ext>
                </p:extLst>
              </p:nvPr>
            </p:nvGraphicFramePr>
            <p:xfrm>
              <a:off x="1187624" y="3918510"/>
              <a:ext cx="2958332" cy="150444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9108">
                      <a:extLst>
                        <a:ext uri="{9D8B030D-6E8A-4147-A177-3AD203B41FA5}">
                          <a16:colId xmlns:a16="http://schemas.microsoft.com/office/drawing/2014/main" val="3155182779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343386966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402577980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35852263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190739984"/>
                        </a:ext>
                      </a:extLst>
                    </a:gridCol>
                  </a:tblGrid>
                  <a:tr h="378016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6667" r="-37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6667" r="-3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6667" r="-2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6667" r="-1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6021098"/>
                      </a:ext>
                    </a:extLst>
                  </a:tr>
                  <a:tr h="38220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3226" r="-37000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103226" r="-3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103226" r="-2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103226" r="-1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1746849"/>
                      </a:ext>
                    </a:extLst>
                  </a:tr>
                  <a:tr h="3784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10000" r="-3700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210000" r="-3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210000" r="-2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210000" r="-1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4655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5195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4E188-63FB-EF42-9E57-878FEE31083A}"/>
              </a:ext>
            </a:extLst>
          </p:cNvPr>
          <p:cNvSpPr/>
          <p:nvPr/>
        </p:nvSpPr>
        <p:spPr>
          <a:xfrm>
            <a:off x="1187624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янв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CECEC3-7651-794F-A6EC-395958892B18}"/>
              </a:ext>
            </a:extLst>
          </p:cNvPr>
          <p:cNvSpPr/>
          <p:nvPr/>
        </p:nvSpPr>
        <p:spPr>
          <a:xfrm>
            <a:off x="1798101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фев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086BAF-655B-D14F-A2A3-9C91009573F5}"/>
              </a:ext>
            </a:extLst>
          </p:cNvPr>
          <p:cNvSpPr/>
          <p:nvPr/>
        </p:nvSpPr>
        <p:spPr>
          <a:xfrm>
            <a:off x="2375723" y="3563724"/>
            <a:ext cx="65750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мар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D9D9433-6A55-9544-8A51-7C17F0E0C29D}"/>
              </a:ext>
            </a:extLst>
          </p:cNvPr>
          <p:cNvSpPr/>
          <p:nvPr/>
        </p:nvSpPr>
        <p:spPr>
          <a:xfrm>
            <a:off x="2925001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апр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169E15E7-5731-F845-ACB9-4F526F3ABE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0045" y="3926860"/>
                <a:ext cx="3592838" cy="19684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Считаем скользящее среднее по каждому столбцу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получилось вытягиваем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вектор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это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169E15E7-5731-F845-ACB9-4F526F3A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45" y="3926860"/>
                <a:ext cx="3592838" cy="1968460"/>
              </a:xfrm>
              <a:prstGeom prst="rect">
                <a:avLst/>
              </a:prstGeom>
              <a:blipFill>
                <a:blip r:embed="rId6"/>
                <a:stretch>
                  <a:fillRect l="-5282" t="-5128"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76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CC73F-7FF1-7548-BF33-8A9DA8F9B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753" y="692696"/>
            <a:ext cx="7704856" cy="519759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5878D1-239D-F44F-8FA1-8E036128A858}"/>
              </a:ext>
            </a:extLst>
          </p:cNvPr>
          <p:cNvSpPr/>
          <p:nvPr/>
        </p:nvSpPr>
        <p:spPr>
          <a:xfrm>
            <a:off x="2136616" y="599774"/>
            <a:ext cx="416660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Наблюдаемое значение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CC7F14F-C99B-7F41-959B-DCFB74FDFB8C}"/>
              </a:ext>
            </a:extLst>
          </p:cNvPr>
          <p:cNvSpPr/>
          <p:nvPr/>
        </p:nvSpPr>
        <p:spPr>
          <a:xfrm>
            <a:off x="2162119" y="1846777"/>
            <a:ext cx="416660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Долговременная компонента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A720F1-5CEF-1746-8ECF-A6D34BE9B683}"/>
              </a:ext>
            </a:extLst>
          </p:cNvPr>
          <p:cNvSpPr/>
          <p:nvPr/>
        </p:nvSpPr>
        <p:spPr>
          <a:xfrm>
            <a:off x="2103162" y="3135761"/>
            <a:ext cx="416660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Сезонная компонента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C4EFBBC-EF1B-C546-B718-DFEBEA938074}"/>
              </a:ext>
            </a:extLst>
          </p:cNvPr>
          <p:cNvSpPr/>
          <p:nvPr/>
        </p:nvSpPr>
        <p:spPr>
          <a:xfrm>
            <a:off x="2114314" y="4424745"/>
            <a:ext cx="416660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Остаточная компонента</a:t>
            </a:r>
          </a:p>
        </p:txBody>
      </p:sp>
    </p:spTree>
    <p:extLst>
      <p:ext uri="{BB962C8B-B14F-4D97-AF65-F5344CB8AC3E}">
        <p14:creationId xmlns:p14="http://schemas.microsoft.com/office/powerpoint/2010/main" val="205431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661B96ED-DCEB-C642-8C36-53A9EC959DD0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424936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классического подхода есть ряд проблем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6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5C5B5C"/>
                    </a:solidFill>
                  </a:rPr>
                  <a:t>Временной ряд – это 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40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которые могут быть как-то связаны между собой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  <a:blipFill>
                <a:blip r:embed="rId4"/>
                <a:stretch>
                  <a:fillRect l="-2244" t="-1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1CBC44-FA73-284E-A14E-4CDB6CC6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2832568"/>
            <a:ext cx="7776864" cy="33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9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9995320A-CC71-3E41-A83B-F37A00D7F592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424936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классического подхода есть ряд проблем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скользящих средних мы теряем наблюдения в начале и в конце ряда</a:t>
            </a:r>
          </a:p>
        </p:txBody>
      </p:sp>
    </p:spTree>
    <p:extLst>
      <p:ext uri="{BB962C8B-B14F-4D97-AF65-F5344CB8AC3E}">
        <p14:creationId xmlns:p14="http://schemas.microsoft.com/office/powerpoint/2010/main" val="49129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3DDFA868-A2F5-154F-A042-E2BB1BDEBEB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424936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классического подхода есть ряд проблем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скользящих средних мы теряем наблюдения в начале и в конце ряда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Трендовая составляющая довольно сильно реагирует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выбросы и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пересглаживается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под них </a:t>
            </a:r>
          </a:p>
        </p:txBody>
      </p:sp>
    </p:spTree>
    <p:extLst>
      <p:ext uri="{BB962C8B-B14F-4D97-AF65-F5344CB8AC3E}">
        <p14:creationId xmlns:p14="http://schemas.microsoft.com/office/powerpoint/2010/main" val="3876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60E95595-DFDA-B142-AD69-8CAFC35B1F35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424936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классического подхода есть ряд проблем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скользящих средних мы теряем наблюдения в начале и в конце ряда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Трендовая составляющая довольно сильно реагирует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выбросы и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пересглаживается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под них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Сезонная составляющая всегда одинаковая и не изменяется</a:t>
            </a:r>
          </a:p>
        </p:txBody>
      </p:sp>
    </p:spTree>
    <p:extLst>
      <p:ext uri="{BB962C8B-B14F-4D97-AF65-F5344CB8AC3E}">
        <p14:creationId xmlns:p14="http://schemas.microsoft.com/office/powerpoint/2010/main" val="26381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0F16088D-66D8-CE4E-A508-B6D0FE1015AF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424936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классического подхода есть ряд проблем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скользящих средних мы теряем наблюдения в начале и в конце ряда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Трендовая составляющая довольно сильно реагирует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выбросы и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пересглаживается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под них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Сезонная составляющая всегда одинаковая и не изменяется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того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чтобы исправить эти недостатки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каждый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шаг добавляют усложнения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STL-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декомпозиция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X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11-декомпозиция</a:t>
            </a:r>
          </a:p>
        </p:txBody>
      </p:sp>
    </p:spTree>
    <p:extLst>
      <p:ext uri="{BB962C8B-B14F-4D97-AF65-F5344CB8AC3E}">
        <p14:creationId xmlns:p14="http://schemas.microsoft.com/office/powerpoint/2010/main" val="2628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C588C12E-C5D1-3E42-B909-E4FA8DF6EE46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424936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классического подхода есть ряд проблем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скользящих средних мы теряем наблюдения в начале и в конце ряда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Трендовая составляющая довольно сильно реагирует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выбросы и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пересглаживается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под них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Сезонная составляющая всегда одинаковая и не изменяется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того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чтобы исправить эти недостатки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каждый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шаг добавляют усложнения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STL-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декомпозиция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X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11-декомпозиция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не будем обсуждать эти алгоритмы подробно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будем использовать 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699792" y="2924944"/>
            <a:ext cx="5904655" cy="1296144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altLang="ru-RU" dirty="0"/>
              <a:t>Скользящее</a:t>
            </a:r>
            <a:r>
              <a:rPr lang="en-US" altLang="ru-RU" dirty="0"/>
              <a:t> </a:t>
            </a:r>
            <a:r>
              <a:rPr lang="ru-RU" altLang="ru-RU" dirty="0"/>
              <a:t>среднее</a:t>
            </a:r>
          </a:p>
        </p:txBody>
      </p:sp>
    </p:spTree>
    <p:extLst>
      <p:ext uri="{BB962C8B-B14F-4D97-AF65-F5344CB8AC3E}">
        <p14:creationId xmlns:p14="http://schemas.microsoft.com/office/powerpoint/2010/main" val="29356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>
                <a:solidFill>
                  <a:srgbClr val="28516A"/>
                </a:solidFill>
              </a:rPr>
              <a:t>SARIMA-</a:t>
            </a:r>
            <a:r>
              <a:rPr lang="ru-RU" sz="3200" b="1" dirty="0">
                <a:solidFill>
                  <a:srgbClr val="28516A"/>
                </a:solidFill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841B6E5-48C6-524F-AC40-F4188B97B4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424847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SARIMA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– не интерпретируемая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которая пытается максимально точно описать корреляции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841B6E5-48C6-524F-AC40-F4188B97B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4248472"/>
              </a:xfrm>
              <a:prstGeom prst="rect">
                <a:avLst/>
              </a:prstGeom>
              <a:blipFill>
                <a:blip r:embed="rId4"/>
                <a:stretch>
                  <a:fillRect l="-2244" t="-2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9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SARIMA-</a:t>
            </a:r>
            <a:r>
              <a:rPr lang="ru-RU" sz="3200" b="1" dirty="0">
                <a:solidFill>
                  <a:srgbClr val="28516A"/>
                </a:solidFill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70FE1875-3EC5-CF43-ACD2-29DC7B4F42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424847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SARIMA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– не интерпретируемая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которая пытается максимально точно описать корреляции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Модель используют для краткосрочных прогнозов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долгосрочных прогнозов она бесполезна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70FE1875-3EC5-CF43-ACD2-29DC7B4F4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4248472"/>
              </a:xfrm>
              <a:prstGeom prst="rect">
                <a:avLst/>
              </a:prstGeom>
              <a:blipFill>
                <a:blip r:embed="rId4"/>
                <a:stretch>
                  <a:fillRect l="-2244" t="-2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7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>
                <a:solidFill>
                  <a:srgbClr val="28516A"/>
                </a:solidFill>
              </a:rPr>
              <a:t>SARIMA-</a:t>
            </a:r>
            <a:r>
              <a:rPr lang="ru-RU" sz="3200" b="1" dirty="0">
                <a:solidFill>
                  <a:srgbClr val="28516A"/>
                </a:solidFill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424847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SARIMA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– не интерпретируемая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которая пытается максимально точно описать корреляции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Модель используют для краткосрочных прогнозов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долгосрочных прогнозов она бесполезна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Модель будет состоять из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AR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MA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частей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мы разберём эти части по очереди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 затем объединим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4248472"/>
              </a:xfrm>
              <a:prstGeom prst="rect">
                <a:avLst/>
              </a:prstGeom>
              <a:blipFill>
                <a:blip r:embed="rId4"/>
                <a:stretch>
                  <a:fillRect l="-2244" t="-2083" r="-1122" b="-327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4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2457450-9143-1149-971C-DFDDC7D67523}"/>
                  </a:ext>
                </a:extLst>
              </p:cNvPr>
              <p:cNvSpPr/>
              <p:nvPr/>
            </p:nvSpPr>
            <p:spPr>
              <a:xfrm>
                <a:off x="2483768" y="2060848"/>
                <a:ext cx="4608512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Изменение ряда объясняется последними 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случайными ошибками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2457450-9143-1149-971C-DFDDC7D67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060848"/>
                <a:ext cx="4608512" cy="1200329"/>
              </a:xfrm>
              <a:prstGeom prst="rect">
                <a:avLst/>
              </a:prstGeom>
              <a:blipFill>
                <a:blip r:embed="rId6"/>
                <a:stretch>
                  <a:fillRect t="-4211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1383CE86-746D-D24F-80E8-853440EBAC77}"/>
              </a:ext>
            </a:extLst>
          </p:cNvPr>
          <p:cNvSpPr/>
          <p:nvPr/>
        </p:nvSpPr>
        <p:spPr>
          <a:xfrm>
            <a:off x="2691612" y="123529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E1F9B88-0267-954B-B29B-21B460A1A40F}"/>
              </a:ext>
            </a:extLst>
          </p:cNvPr>
          <p:cNvSpPr/>
          <p:nvPr/>
        </p:nvSpPr>
        <p:spPr>
          <a:xfrm>
            <a:off x="3981136" y="123996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CC90533-EA56-D940-B321-FA10C6C30189}"/>
              </a:ext>
            </a:extLst>
          </p:cNvPr>
          <p:cNvSpPr/>
          <p:nvPr/>
        </p:nvSpPr>
        <p:spPr>
          <a:xfrm>
            <a:off x="5868144" y="123996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48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 – одно наблюдение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9361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Один ряд – это одна реализация какого-то случайного процесса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FD7DC1-43AE-8B40-94AD-4A326DC3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2832568"/>
            <a:ext cx="7776864" cy="33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29">
                <a:extLst>
                  <a:ext uri="{FF2B5EF4-FFF2-40B4-BE49-F238E27FC236}">
                    <a16:creationId xmlns:a16="http://schemas.microsoft.com/office/drawing/2014/main" id="{4F6BC8E8-5B75-234C-84F1-E3339DD8FAB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29">
                <a:extLst>
                  <a:ext uri="{FF2B5EF4-FFF2-40B4-BE49-F238E27FC236}">
                    <a16:creationId xmlns:a16="http://schemas.microsoft.com/office/drawing/2014/main" id="{4F6BC8E8-5B75-234C-84F1-E3339DD8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30">
                <a:extLst>
                  <a:ext uri="{FF2B5EF4-FFF2-40B4-BE49-F238E27FC236}">
                    <a16:creationId xmlns:a16="http://schemas.microsoft.com/office/drawing/2014/main" id="{0723D610-2EFF-5046-8DE3-25CCF3C9FBA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30">
                <a:extLst>
                  <a:ext uri="{FF2B5EF4-FFF2-40B4-BE49-F238E27FC236}">
                    <a16:creationId xmlns:a16="http://schemas.microsoft.com/office/drawing/2014/main" id="{0723D610-2EFF-5046-8DE3-25CCF3C9F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56FB48CE-F796-1545-A11A-72CAF3EBDD35}"/>
              </a:ext>
            </a:extLst>
          </p:cNvPr>
          <p:cNvSpPr/>
          <p:nvPr/>
        </p:nvSpPr>
        <p:spPr>
          <a:xfrm>
            <a:off x="5150305" y="2636912"/>
            <a:ext cx="367240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Модель можно записать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помощью лагового оператора</a:t>
            </a:r>
          </a:p>
        </p:txBody>
      </p:sp>
    </p:spTree>
    <p:extLst>
      <p:ext uri="{BB962C8B-B14F-4D97-AF65-F5344CB8AC3E}">
        <p14:creationId xmlns:p14="http://schemas.microsoft.com/office/powerpoint/2010/main" val="336847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29">
                <a:extLst>
                  <a:ext uri="{FF2B5EF4-FFF2-40B4-BE49-F238E27FC236}">
                    <a16:creationId xmlns:a16="http://schemas.microsoft.com/office/drawing/2014/main" id="{AD93454D-ADF9-984F-A462-8815D45117BE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29">
                <a:extLst>
                  <a:ext uri="{FF2B5EF4-FFF2-40B4-BE49-F238E27FC236}">
                    <a16:creationId xmlns:a16="http://schemas.microsoft.com/office/drawing/2014/main" id="{AD93454D-ADF9-984F-A462-8815D4511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30">
                <a:extLst>
                  <a:ext uri="{FF2B5EF4-FFF2-40B4-BE49-F238E27FC236}">
                    <a16:creationId xmlns:a16="http://schemas.microsoft.com/office/drawing/2014/main" id="{2F85978A-E9B7-8D40-BD8C-53C1F2480C50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30">
                <a:extLst>
                  <a:ext uri="{FF2B5EF4-FFF2-40B4-BE49-F238E27FC236}">
                    <a16:creationId xmlns:a16="http://schemas.microsoft.com/office/drawing/2014/main" id="{2F85978A-E9B7-8D40-BD8C-53C1F2480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C50A8C04-9E77-4C47-8981-10109AF07639}"/>
              </a:ext>
            </a:extLst>
          </p:cNvPr>
          <p:cNvSpPr/>
          <p:nvPr/>
        </p:nvSpPr>
        <p:spPr>
          <a:xfrm>
            <a:off x="5150305" y="2636912"/>
            <a:ext cx="367240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Модель можно записать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помощью лагового оператора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5F3960B6-B3D1-4F48-853A-1165E73DD548}"/>
                  </a:ext>
                </a:extLst>
              </p:cNvPr>
              <p:cNvSpPr/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5F3960B6-B3D1-4F48-853A-1165E73DD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1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4EF60C3-1AC2-8941-BD53-DA2A082A2E4F}"/>
              </a:ext>
            </a:extLst>
          </p:cNvPr>
          <p:cNvSpPr/>
          <p:nvPr/>
        </p:nvSpPr>
        <p:spPr>
          <a:xfrm>
            <a:off x="5150305" y="2636912"/>
            <a:ext cx="367240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Модель можно записать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помощью лагового оператора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B79662-2BA8-7945-BBD5-6B6FBBB6A884}"/>
                  </a:ext>
                </a:extLst>
              </p:cNvPr>
              <p:cNvSpPr/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B79662-2BA8-7945-BBD5-6B6FBBB6A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4C1354A-CEAB-6E43-B937-80BDDDC4EB1F}"/>
                  </a:ext>
                </a:extLst>
              </p:cNvPr>
              <p:cNvSpPr/>
              <p:nvPr/>
            </p:nvSpPr>
            <p:spPr>
              <a:xfrm>
                <a:off x="744672" y="2420888"/>
                <a:ext cx="26185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4C1354A-CEAB-6E43-B937-80BDDDC4E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20888"/>
                <a:ext cx="2618537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9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B79662-2BA8-7945-BBD5-6B6FBBB6A884}"/>
                  </a:ext>
                </a:extLst>
              </p:cNvPr>
              <p:cNvSpPr/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B79662-2BA8-7945-BBD5-6B6FBBB6A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4C1354A-CEAB-6E43-B937-80BDDDC4EB1F}"/>
                  </a:ext>
                </a:extLst>
              </p:cNvPr>
              <p:cNvSpPr/>
              <p:nvPr/>
            </p:nvSpPr>
            <p:spPr>
              <a:xfrm>
                <a:off x="744672" y="2420888"/>
                <a:ext cx="26185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4C1354A-CEAB-6E43-B937-80BDDDC4E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20888"/>
                <a:ext cx="2618537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">
            <a:extLst>
              <a:ext uri="{FF2B5EF4-FFF2-40B4-BE49-F238E27FC236}">
                <a16:creationId xmlns:a16="http://schemas.microsoft.com/office/drawing/2014/main" id="{D4DABC0D-565F-3E4B-9659-582D1A1F5F04}"/>
              </a:ext>
            </a:extLst>
          </p:cNvPr>
          <p:cNvSpPr/>
          <p:nvPr/>
        </p:nvSpPr>
        <p:spPr>
          <a:xfrm>
            <a:off x="971600" y="3588955"/>
            <a:ext cx="7272808" cy="228831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05DA6E-3032-884B-B76A-205EF6EBA379}"/>
                  </a:ext>
                </a:extLst>
              </p:cNvPr>
              <p:cNvSpPr txBox="1"/>
              <p:nvPr/>
            </p:nvSpPr>
            <p:spPr>
              <a:xfrm>
                <a:off x="1571186" y="3712383"/>
                <a:ext cx="6538132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C0504D"/>
                    </a:solidFill>
                  </a:rPr>
                  <a:t>выбрав большое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и подобрав коэффициенты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можно описать сложную структуру корреляций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C0504D"/>
                    </a:solidFill>
                  </a:rPr>
                  <a:t>сложно понять какой коэффициент за что отвечает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модель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неинтерпретируема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05DA6E-3032-884B-B76A-205EF6EBA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186" y="3712383"/>
                <a:ext cx="6538132" cy="2092881"/>
              </a:xfrm>
              <a:prstGeom prst="rect">
                <a:avLst/>
              </a:prstGeom>
              <a:blipFill>
                <a:blip r:embed="rId8"/>
                <a:stretch>
                  <a:fillRect l="-1163" t="-2424" b="-60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">
            <a:extLst>
              <a:ext uri="{FF2B5EF4-FFF2-40B4-BE49-F238E27FC236}">
                <a16:creationId xmlns:a16="http://schemas.microsoft.com/office/drawing/2014/main" id="{D2D9A8A3-906A-0D41-A67F-5A507FA48612}"/>
              </a:ext>
            </a:extLst>
          </p:cNvPr>
          <p:cNvSpPr/>
          <p:nvPr/>
        </p:nvSpPr>
        <p:spPr>
          <a:xfrm>
            <a:off x="1145409" y="3786393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8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6BFB7CAA-A387-4B4C-AEB7-6EBEA238909C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6BFB7CAA-A387-4B4C-AEB7-6EBEA2389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34D0CD67-4198-DC47-8550-41960DD71AA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34D0CD67-4198-DC47-8550-41960DD71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4">
            <a:extLst>
              <a:ext uri="{FF2B5EF4-FFF2-40B4-BE49-F238E27FC236}">
                <a16:creationId xmlns:a16="http://schemas.microsoft.com/office/drawing/2014/main" id="{7D2B7160-C589-414E-A589-88B6C56B7446}"/>
              </a:ext>
            </a:extLst>
          </p:cNvPr>
          <p:cNvSpPr/>
          <p:nvPr/>
        </p:nvSpPr>
        <p:spPr>
          <a:xfrm>
            <a:off x="2691612" y="2278468"/>
            <a:ext cx="5550874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Запаздывания ошибок помогают описать сложную структуру корреляций между значениями ряда</a:t>
            </a:r>
          </a:p>
        </p:txBody>
      </p:sp>
      <p:sp>
        <p:nvSpPr>
          <p:cNvPr id="11" name="Овал 5">
            <a:extLst>
              <a:ext uri="{FF2B5EF4-FFF2-40B4-BE49-F238E27FC236}">
                <a16:creationId xmlns:a16="http://schemas.microsoft.com/office/drawing/2014/main" id="{642CC4C9-F5B5-4B4B-A532-BE92EC60003B}"/>
              </a:ext>
            </a:extLst>
          </p:cNvPr>
          <p:cNvSpPr/>
          <p:nvPr/>
        </p:nvSpPr>
        <p:spPr>
          <a:xfrm>
            <a:off x="2691612" y="123529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6">
            <a:extLst>
              <a:ext uri="{FF2B5EF4-FFF2-40B4-BE49-F238E27FC236}">
                <a16:creationId xmlns:a16="http://schemas.microsoft.com/office/drawing/2014/main" id="{766CF734-B063-244E-8DB5-FB1C6822FFB4}"/>
              </a:ext>
            </a:extLst>
          </p:cNvPr>
          <p:cNvSpPr/>
          <p:nvPr/>
        </p:nvSpPr>
        <p:spPr>
          <a:xfrm>
            <a:off x="3957204" y="1235295"/>
            <a:ext cx="974836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963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961C55-03FF-AB44-9459-480BED7C06E1}"/>
              </a:ext>
            </a:extLst>
          </p:cNvPr>
          <p:cNvSpPr/>
          <p:nvPr/>
        </p:nvSpPr>
        <p:spPr>
          <a:xfrm>
            <a:off x="2691612" y="2278468"/>
            <a:ext cx="5550874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Запаздывания ошибок помогают описать сложную структуру корреляций между значениями ряда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6DA5B15-F520-4343-9DBF-3BDBE6B00A19}"/>
              </a:ext>
            </a:extLst>
          </p:cNvPr>
          <p:cNvSpPr/>
          <p:nvPr/>
        </p:nvSpPr>
        <p:spPr>
          <a:xfrm>
            <a:off x="2691612" y="123529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180A498-2F60-FA40-812E-8C3B865359D5}"/>
              </a:ext>
            </a:extLst>
          </p:cNvPr>
          <p:cNvSpPr/>
          <p:nvPr/>
        </p:nvSpPr>
        <p:spPr>
          <a:xfrm>
            <a:off x="3957204" y="1235295"/>
            <a:ext cx="974836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2D9DB4-A3B0-8F49-A19F-CD017794016F}"/>
                  </a:ext>
                </a:extLst>
              </p:cNvPr>
              <p:cNvSpPr/>
              <p:nvPr/>
            </p:nvSpPr>
            <p:spPr>
              <a:xfrm>
                <a:off x="3320567" y="3662647"/>
                <a:ext cx="4292963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51ADA1"/>
                    </a:solidFill>
                  </a:rPr>
                  <a:t>Посмотрим как это происходит на примере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51ADA1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51ADA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ru-RU" sz="2400" dirty="0">
                  <a:solidFill>
                    <a:srgbClr val="51ADA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2D9DB4-A3B0-8F49-A19F-CD0177940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567" y="3662647"/>
                <a:ext cx="4292963" cy="830997"/>
              </a:xfrm>
              <a:prstGeom prst="rect">
                <a:avLst/>
              </a:prstGeom>
              <a:blipFill>
                <a:blip r:embed="rId6"/>
                <a:stretch>
                  <a:fillRect l="-1180" t="-6061" r="-1180"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/>
              <p:nvPr/>
            </p:nvSpPr>
            <p:spPr>
              <a:xfrm>
                <a:off x="683568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8840"/>
                <a:ext cx="1872208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6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3B81C50F-8E4B-2744-BDF2-0CD818878B12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3B81C50F-8E4B-2744-BDF2-0CD818878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4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/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/>
              <p:nvPr/>
            </p:nvSpPr>
            <p:spPr>
              <a:xfrm>
                <a:off x="2907636" y="4990303"/>
                <a:ext cx="3938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36" y="4990303"/>
                <a:ext cx="3938707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/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/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55FE012A-64C4-CC4B-89E7-80401B2EA6EB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55FE012A-64C4-CC4B-89E7-80401B2EA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4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/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/>
              <p:nvPr/>
            </p:nvSpPr>
            <p:spPr>
              <a:xfrm>
                <a:off x="4217769" y="4994832"/>
                <a:ext cx="3938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769" y="4994832"/>
                <a:ext cx="3938707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/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/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553BD301-CEA3-6E42-8DC8-EA3B7DC9FD18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553BD301-CEA3-6E42-8DC8-EA3B7DC9F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23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 – одно наблюдение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12241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Если бы мы запустили Российскую экономику с 2000 года заново</a:t>
            </a:r>
            <a:r>
              <a:rPr lang="en-US" dirty="0"/>
              <a:t>, </a:t>
            </a:r>
            <a:r>
              <a:rPr lang="ru-RU" dirty="0"/>
              <a:t>курс доллара мог вести себя по-другому</a:t>
            </a:r>
            <a:r>
              <a:rPr lang="en-US" dirty="0"/>
              <a:t>, </a:t>
            </a:r>
            <a:r>
              <a:rPr lang="ru-RU" dirty="0"/>
              <a:t>это была бы другая реализация процесса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FD7DC1-43AE-8B40-94AD-4A326DC3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2832568"/>
            <a:ext cx="7776864" cy="33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/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/>
              <p:nvPr/>
            </p:nvSpPr>
            <p:spPr>
              <a:xfrm>
                <a:off x="4788024" y="4990301"/>
                <a:ext cx="3938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990301"/>
                <a:ext cx="3938707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/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/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A3FB9017-9A1D-B041-AB44-BFAAE8AEEAA3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A3FB9017-9A1D-B041-AB44-BFAAE8AEE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9F8836A1-244F-7346-942F-BA93E694E2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9F8836A1-244F-7346-942F-BA93E694E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A27F6F54-3B89-7E46-9C55-58BF55CE853B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A27F6F54-3B89-7E46-9C55-58BF55CE8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8CE63DED-4AA7-0C49-9D0D-9BBDDF470E05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8CE63DED-4AA7-0C49-9D0D-9BBDDF470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929A6DAA-30ED-A949-A226-5153B634C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929A6DAA-30ED-A949-A226-5153B634C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  <a:blipFill>
                <a:blip r:embed="rId7"/>
                <a:stretch>
                  <a:fillRect l="-6140" t="-20588" r="-8772" b="-9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06C02C42-03F4-6A48-9A15-D9F3DF078883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06C02C42-03F4-6A48-9A15-D9F3DF078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9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2BC37E3E-D198-6449-A3BE-949073DEB0BA}"/>
                  </a:ext>
                </a:extLst>
              </p:cNvPr>
              <p:cNvSpPr/>
              <p:nvPr/>
            </p:nvSpPr>
            <p:spPr>
              <a:xfrm>
                <a:off x="755576" y="4820438"/>
                <a:ext cx="8085611" cy="658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  <a:latin typeface="Myriad Pro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  <a:latin typeface="Myriad Pro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2BC37E3E-D198-6449-A3BE-949073DEB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20438"/>
                <a:ext cx="8085611" cy="658450"/>
              </a:xfrm>
              <a:prstGeom prst="rect">
                <a:avLst/>
              </a:prstGeom>
              <a:blipFill>
                <a:blip r:embed="rId4"/>
                <a:stretch>
                  <a:fillRect b="-207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E23DCE13-ED81-A349-9AA4-50CECD40ED2A}"/>
              </a:ext>
            </a:extLst>
          </p:cNvPr>
          <p:cNvSpPr txBox="1">
            <a:spLocks/>
          </p:cNvSpPr>
          <p:nvPr/>
        </p:nvSpPr>
        <p:spPr>
          <a:xfrm>
            <a:off x="914181" y="3970763"/>
            <a:ext cx="288032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Оценивание модели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89471B83-F943-6845-98C1-0B8EE5E955FE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89471B83-F943-6845-98C1-0B8EE5E9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0">
                <a:extLst>
                  <a:ext uri="{FF2B5EF4-FFF2-40B4-BE49-F238E27FC236}">
                    <a16:creationId xmlns:a16="http://schemas.microsoft.com/office/drawing/2014/main" id="{62D43704-237A-644A-B5A0-CCBC218F1AEE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0">
                <a:extLst>
                  <a:ext uri="{FF2B5EF4-FFF2-40B4-BE49-F238E27FC236}">
                    <a16:creationId xmlns:a16="http://schemas.microsoft.com/office/drawing/2014/main" id="{62D43704-237A-644A-B5A0-CCBC218F1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C2AE9520-BBE5-7542-83F0-EE923864D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C2AE9520-BBE5-7542-83F0-EE923864D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  <a:blipFill>
                <a:blip r:embed="rId9"/>
                <a:stretch>
                  <a:fillRect l="-6140" t="-20588" r="-8772" b="-9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A9FFD869-99FE-3B44-958F-7887756B681D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A9FFD869-99FE-3B44-958F-7887756B6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5EEDD0D5-AF53-C444-8CFB-1355F1708F4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5EEDD0D5-AF53-C444-8CFB-1355F1708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3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C5D04EA-A982-DC4C-A9CB-BFE04FA5847A}"/>
                  </a:ext>
                </a:extLst>
              </p:cNvPr>
              <p:cNvSpPr/>
              <p:nvPr/>
            </p:nvSpPr>
            <p:spPr>
              <a:xfrm>
                <a:off x="755576" y="4820438"/>
                <a:ext cx="8085611" cy="658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  <a:latin typeface="Myriad Pro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  <a:latin typeface="Myriad Pro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C5D04EA-A982-DC4C-A9CB-BFE04FA58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20438"/>
                <a:ext cx="8085611" cy="658450"/>
              </a:xfrm>
              <a:prstGeom prst="rect">
                <a:avLst/>
              </a:prstGeom>
              <a:blipFill>
                <a:blip r:embed="rId4"/>
                <a:stretch>
                  <a:fillRect b="-207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5EEC0848-D135-0C48-BDD4-216B9F728BA6}"/>
              </a:ext>
            </a:extLst>
          </p:cNvPr>
          <p:cNvSpPr txBox="1">
            <a:spLocks/>
          </p:cNvSpPr>
          <p:nvPr/>
        </p:nvSpPr>
        <p:spPr>
          <a:xfrm>
            <a:off x="914181" y="3970763"/>
            <a:ext cx="288032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Оценивание модели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0696F6BA-34C7-224C-A676-D3DBAFE2C3F6}"/>
              </a:ext>
            </a:extLst>
          </p:cNvPr>
          <p:cNvSpPr/>
          <p:nvPr/>
        </p:nvSpPr>
        <p:spPr>
          <a:xfrm>
            <a:off x="683568" y="5478888"/>
            <a:ext cx="6552727" cy="82477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1E4C8-C26C-9B43-9A21-87927E7F0727}"/>
              </a:ext>
            </a:extLst>
          </p:cNvPr>
          <p:cNvSpPr txBox="1"/>
          <p:nvPr/>
        </p:nvSpPr>
        <p:spPr>
          <a:xfrm>
            <a:off x="1205395" y="5472506"/>
            <a:ext cx="585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Правдоподобие представляет из себя многомерное нормальное распределение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B859FF05-6521-E949-B2C0-F6C864F15A19}"/>
              </a:ext>
            </a:extLst>
          </p:cNvPr>
          <p:cNvSpPr/>
          <p:nvPr/>
        </p:nvSpPr>
        <p:spPr>
          <a:xfrm>
            <a:off x="827584" y="559732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51DB8B0B-E192-EE4D-B265-FFDE555068D8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51DB8B0B-E192-EE4D-B265-FFDE55506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0">
                <a:extLst>
                  <a:ext uri="{FF2B5EF4-FFF2-40B4-BE49-F238E27FC236}">
                    <a16:creationId xmlns:a16="http://schemas.microsoft.com/office/drawing/2014/main" id="{08D6A179-E103-594B-9E69-3884949CB12D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0">
                <a:extLst>
                  <a:ext uri="{FF2B5EF4-FFF2-40B4-BE49-F238E27FC236}">
                    <a16:creationId xmlns:a16="http://schemas.microsoft.com/office/drawing/2014/main" id="{08D6A179-E103-594B-9E69-3884949CB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876117A1-BFCE-D643-A4CB-D13D8916FC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876117A1-BFCE-D643-A4CB-D13D8916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  <a:blipFill>
                <a:blip r:embed="rId9"/>
                <a:stretch>
                  <a:fillRect l="-6140" t="-20588" r="-8772" b="-9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CF797D39-7C2F-CB4E-BD99-23238EE67884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CF797D39-7C2F-CB4E-BD99-23238EE67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421F4462-60BD-DB46-A41A-B0F31406E638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421F4462-60BD-DB46-A41A-B0F31406E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>
                <a:solidFill>
                  <a:srgbClr val="28516A"/>
                </a:solidFill>
              </a:rPr>
              <a:t>MA(</a:t>
            </a:r>
            <a:r>
              <a:rPr lang="ru-RU" sz="3200" b="1">
                <a:solidFill>
                  <a:srgbClr val="28516A"/>
                </a:solidFill>
              </a:rPr>
              <a:t>2</a:t>
            </a:r>
            <a:r>
              <a:rPr lang="en-US" sz="3200" b="1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/>
              <p:nvPr/>
            </p:nvSpPr>
            <p:spPr>
              <a:xfrm>
                <a:off x="683568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8840"/>
                <a:ext cx="1872208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780E03A2-AD3D-664C-8C23-122128D963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780E03A2-AD3D-664C-8C23-122128D96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  <a:blipFill>
                <a:blip r:embed="rId8"/>
                <a:stretch>
                  <a:fillRect l="-6140" t="-20588" r="-8772" b="-9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43A2BC7-EA3E-9640-9EF1-98D7F50C7A82}"/>
                  </a:ext>
                </a:extLst>
              </p:cNvPr>
              <p:cNvSpPr/>
              <p:nvPr/>
            </p:nvSpPr>
            <p:spPr>
              <a:xfrm>
                <a:off x="2907636" y="4437112"/>
                <a:ext cx="243675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43A2BC7-EA3E-9640-9EF1-98D7F50C7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36" y="4437112"/>
                <a:ext cx="2436757" cy="1471941"/>
              </a:xfrm>
              <a:prstGeom prst="rect">
                <a:avLst/>
              </a:prstGeom>
              <a:blipFill>
                <a:blip r:embed="rId9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D202570F-C498-2146-B0DB-4798D1EE809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D202570F-C498-2146-B0DB-4798D1EE8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99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6">
                <a:extLst>
                  <a:ext uri="{FF2B5EF4-FFF2-40B4-BE49-F238E27FC236}">
                    <a16:creationId xmlns:a16="http://schemas.microsoft.com/office/drawing/2014/main" id="{787281BD-5832-3147-84CE-C3B6F5BE140D}"/>
                  </a:ext>
                </a:extLst>
              </p:cNvPr>
              <p:cNvSpPr/>
              <p:nvPr/>
            </p:nvSpPr>
            <p:spPr>
              <a:xfrm>
                <a:off x="971600" y="477860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</m:t>
                              </m:r>
                              <m:r>
                                <a:rPr lang="en-US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 baseline="300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 baseline="300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1AEA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6">
                <a:extLst>
                  <a:ext uri="{FF2B5EF4-FFF2-40B4-BE49-F238E27FC236}">
                    <a16:creationId xmlns:a16="http://schemas.microsoft.com/office/drawing/2014/main" id="{787281BD-5832-3147-84CE-C3B6F5BE1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7860"/>
                <a:ext cx="6768752" cy="1987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983611E9-C401-534B-BBD4-396BD3E1EAC3}"/>
                  </a:ext>
                </a:extLst>
              </p:cNvPr>
              <p:cNvSpPr/>
              <p:nvPr/>
            </p:nvSpPr>
            <p:spPr>
              <a:xfrm>
                <a:off x="395536" y="2708920"/>
                <a:ext cx="8593122" cy="1831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b="0" i="1" baseline="30000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b="0" i="1" baseline="30000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983611E9-C401-534B-BBD4-396BD3E1E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708920"/>
                <a:ext cx="8593122" cy="1831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7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/>
              <p:nvPr/>
            </p:nvSpPr>
            <p:spPr>
              <a:xfrm>
                <a:off x="971600" y="477860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</m:t>
                              </m:r>
                              <m:r>
                                <a:rPr lang="en-US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1AEA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7860"/>
                <a:ext cx="6768752" cy="1987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8BE50D3-50AD-F444-993F-F7B6BBD23FFC}"/>
              </a:ext>
            </a:extLst>
          </p:cNvPr>
          <p:cNvSpPr/>
          <p:nvPr/>
        </p:nvSpPr>
        <p:spPr>
          <a:xfrm>
            <a:off x="1115616" y="5013176"/>
            <a:ext cx="6696744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Чем больше запаздываний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тем больше диагоналей есть в матрице и тем сложнее коррелируют наблюдения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AF9BD630-AC76-944A-B4E6-F3C967199819}"/>
                  </a:ext>
                </a:extLst>
              </p:cNvPr>
              <p:cNvSpPr/>
              <p:nvPr/>
            </p:nvSpPr>
            <p:spPr>
              <a:xfrm>
                <a:off x="395536" y="2708920"/>
                <a:ext cx="8593122" cy="1831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b="0" i="1" baseline="30000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b="0" i="1" baseline="30000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AF9BD630-AC76-944A-B4E6-F3C967199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708920"/>
                <a:ext cx="8593122" cy="18315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8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7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5E15E3C-84B1-BB48-8748-3ADABB666D29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5E15E3C-84B1-BB48-8748-3ADABB666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8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D0D9F979-D062-6E44-9FC5-5CBC7FB6742E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D0D9F979-D062-6E44-9FC5-5CBC7FB67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0D6FAFE2-9AF2-F746-BC6D-3E615BCA7C1D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0D6FAFE2-9AF2-F746-BC6D-3E615BCA7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A3EEF903-94FC-974E-9E5E-ACF4BD0D1046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A3EEF903-94FC-974E-9E5E-ACF4BD0D1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673FDDF3-57C5-1848-AE81-275F5637CC60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673FDDF3-57C5-1848-AE81-275F5637C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8">
            <a:extLst>
              <a:ext uri="{FF2B5EF4-FFF2-40B4-BE49-F238E27FC236}">
                <a16:creationId xmlns:a16="http://schemas.microsoft.com/office/drawing/2014/main" id="{6BA0BF56-0952-D24D-AC5C-EFB1B61B6CF5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0" name="Прямоугольник 9">
            <a:extLst>
              <a:ext uri="{FF2B5EF4-FFF2-40B4-BE49-F238E27FC236}">
                <a16:creationId xmlns:a16="http://schemas.microsoft.com/office/drawing/2014/main" id="{F7BC41A8-2B82-344C-964D-13F93803D046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1" name="Овал 11">
            <a:extLst>
              <a:ext uri="{FF2B5EF4-FFF2-40B4-BE49-F238E27FC236}">
                <a16:creationId xmlns:a16="http://schemas.microsoft.com/office/drawing/2014/main" id="{403B78EA-D90E-B643-95FC-96E28DAC915B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12">
            <a:extLst>
              <a:ext uri="{FF2B5EF4-FFF2-40B4-BE49-F238E27FC236}">
                <a16:creationId xmlns:a16="http://schemas.microsoft.com/office/drawing/2014/main" id="{62077A75-CF4A-7243-A501-D9C3F34A06DE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5D432C20-ACEF-4B42-80BC-D8D00FE35A6C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5D432C20-ACEF-4B42-80BC-D8D00FE35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3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 – одно наблюдение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204A3707-82EE-8447-B9C3-6EBF430A593B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3285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 факту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один временной ряд – это одно наблюдение за последовательностью случайных величин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74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EE8DA30E-8510-754B-A684-3F4AA3FC7C41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EE8DA30E-8510-754B-A684-3F4AA3FC7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4">
                <a:extLst>
                  <a:ext uri="{FF2B5EF4-FFF2-40B4-BE49-F238E27FC236}">
                    <a16:creationId xmlns:a16="http://schemas.microsoft.com/office/drawing/2014/main" id="{6AA63AE3-A19B-234C-B71A-3110A4A5A21C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4">
                <a:extLst>
                  <a:ext uri="{FF2B5EF4-FFF2-40B4-BE49-F238E27FC236}">
                    <a16:creationId xmlns:a16="http://schemas.microsoft.com/office/drawing/2014/main" id="{6AA63AE3-A19B-234C-B71A-3110A4A5A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AD50EE67-53FD-2D4C-BD00-3DF4A32D06AA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AD50EE67-53FD-2D4C-BD00-3DF4A32D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B00A02BE-5619-EA4E-A1EC-4121DE2EE0C5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B00A02BE-5619-EA4E-A1EC-4121DE2EE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8">
            <a:extLst>
              <a:ext uri="{FF2B5EF4-FFF2-40B4-BE49-F238E27FC236}">
                <a16:creationId xmlns:a16="http://schemas.microsoft.com/office/drawing/2014/main" id="{2958A1B8-FD4A-D948-A73F-BFA111CC64E0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1" name="Прямоугольник 9">
            <a:extLst>
              <a:ext uri="{FF2B5EF4-FFF2-40B4-BE49-F238E27FC236}">
                <a16:creationId xmlns:a16="http://schemas.microsoft.com/office/drawing/2014/main" id="{1E3B0654-6879-1140-9718-BF8AB80F5CFF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2" name="Овал 11">
            <a:extLst>
              <a:ext uri="{FF2B5EF4-FFF2-40B4-BE49-F238E27FC236}">
                <a16:creationId xmlns:a16="http://schemas.microsoft.com/office/drawing/2014/main" id="{2E756B81-A2E9-F84B-A9AA-C8E1A6FB100F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 12">
            <a:extLst>
              <a:ext uri="{FF2B5EF4-FFF2-40B4-BE49-F238E27FC236}">
                <a16:creationId xmlns:a16="http://schemas.microsoft.com/office/drawing/2014/main" id="{AA5EA8D7-5AC3-4340-943C-CBC2C378B39C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9E2FE7E4-18AE-CD4F-BF18-22A2B719F9B9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9E2FE7E4-18AE-CD4F-BF18-22A2B719F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">
                <a:extLst>
                  <a:ext uri="{FF2B5EF4-FFF2-40B4-BE49-F238E27FC236}">
                    <a16:creationId xmlns:a16="http://schemas.microsoft.com/office/drawing/2014/main" id="{999451D8-B015-BB45-96E9-A57DDBC4D1CB}"/>
                  </a:ext>
                </a:extLst>
              </p:cNvPr>
              <p:cNvSpPr/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">
                <a:extLst>
                  <a:ext uri="{FF2B5EF4-FFF2-40B4-BE49-F238E27FC236}">
                    <a16:creationId xmlns:a16="http://schemas.microsoft.com/office/drawing/2014/main" id="{999451D8-B015-BB45-96E9-A57DDBC4D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  <a:blipFill>
                <a:blip r:embed="rId9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4">
                <a:extLst>
                  <a:ext uri="{FF2B5EF4-FFF2-40B4-BE49-F238E27FC236}">
                    <a16:creationId xmlns:a16="http://schemas.microsoft.com/office/drawing/2014/main" id="{61BA51E2-8320-9842-8302-D5AE967FFB6B}"/>
                  </a:ext>
                </a:extLst>
              </p:cNvPr>
              <p:cNvSpPr/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4">
                <a:extLst>
                  <a:ext uri="{FF2B5EF4-FFF2-40B4-BE49-F238E27FC236}">
                    <a16:creationId xmlns:a16="http://schemas.microsoft.com/office/drawing/2014/main" id="{61BA51E2-8320-9842-8302-D5AE967F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7">
                <a:extLst>
                  <a:ext uri="{FF2B5EF4-FFF2-40B4-BE49-F238E27FC236}">
                    <a16:creationId xmlns:a16="http://schemas.microsoft.com/office/drawing/2014/main" id="{902FF637-1567-F24B-B0CF-4F304D4DA97C}"/>
                  </a:ext>
                </a:extLst>
              </p:cNvPr>
              <p:cNvSpPr/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7">
                <a:extLst>
                  <a:ext uri="{FF2B5EF4-FFF2-40B4-BE49-F238E27FC236}">
                    <a16:creationId xmlns:a16="http://schemas.microsoft.com/office/drawing/2014/main" id="{902FF637-1567-F24B-B0CF-4F304D4DA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97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BE7F2C6F-25C9-3F49-871B-F474DEFF9D51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BE7F2C6F-25C9-3F49-871B-F474DEFF9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4">
                <a:extLst>
                  <a:ext uri="{FF2B5EF4-FFF2-40B4-BE49-F238E27FC236}">
                    <a16:creationId xmlns:a16="http://schemas.microsoft.com/office/drawing/2014/main" id="{C548ACCA-FCE1-254A-A89E-21BF66BF516E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4">
                <a:extLst>
                  <a:ext uri="{FF2B5EF4-FFF2-40B4-BE49-F238E27FC236}">
                    <a16:creationId xmlns:a16="http://schemas.microsoft.com/office/drawing/2014/main" id="{C548ACCA-FCE1-254A-A89E-21BF66BF5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41E91822-620D-2A48-ADB4-CF741408F94B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41E91822-620D-2A48-ADB4-CF741408F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2D034B5C-58E0-7E4F-AB30-B0177C4D82AB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2D034B5C-58E0-7E4F-AB30-B0177C4D8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вал 8">
            <a:extLst>
              <a:ext uri="{FF2B5EF4-FFF2-40B4-BE49-F238E27FC236}">
                <a16:creationId xmlns:a16="http://schemas.microsoft.com/office/drawing/2014/main" id="{190BE054-E9A6-6B4C-87C9-1B0837D64637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4" name="Прямоугольник 9">
            <a:extLst>
              <a:ext uri="{FF2B5EF4-FFF2-40B4-BE49-F238E27FC236}">
                <a16:creationId xmlns:a16="http://schemas.microsoft.com/office/drawing/2014/main" id="{59ECA862-C965-0F4B-B71A-CA945573711A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5" name="Овал 11">
            <a:extLst>
              <a:ext uri="{FF2B5EF4-FFF2-40B4-BE49-F238E27FC236}">
                <a16:creationId xmlns:a16="http://schemas.microsoft.com/office/drawing/2014/main" id="{7BBD6EB4-8D1C-6F4D-AC1F-B7F553E155D1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3102556F-9CBE-6946-A677-AC9B1AB75631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3">
                <a:extLst>
                  <a:ext uri="{FF2B5EF4-FFF2-40B4-BE49-F238E27FC236}">
                    <a16:creationId xmlns:a16="http://schemas.microsoft.com/office/drawing/2014/main" id="{BC329B14-87CC-A843-AE8A-004992BE58CC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3">
                <a:extLst>
                  <a:ext uri="{FF2B5EF4-FFF2-40B4-BE49-F238E27FC236}">
                    <a16:creationId xmlns:a16="http://schemas.microsoft.com/office/drawing/2014/main" id="{BC329B14-87CC-A843-AE8A-004992BE5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">
                <a:extLst>
                  <a:ext uri="{FF2B5EF4-FFF2-40B4-BE49-F238E27FC236}">
                    <a16:creationId xmlns:a16="http://schemas.microsoft.com/office/drawing/2014/main" id="{8FF7DF2D-FD0A-6347-9179-85B75498D748}"/>
                  </a:ext>
                </a:extLst>
              </p:cNvPr>
              <p:cNvSpPr/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">
                <a:extLst>
                  <a:ext uri="{FF2B5EF4-FFF2-40B4-BE49-F238E27FC236}">
                    <a16:creationId xmlns:a16="http://schemas.microsoft.com/office/drawing/2014/main" id="{8FF7DF2D-FD0A-6347-9179-85B75498D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  <a:blipFill>
                <a:blip r:embed="rId9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4">
                <a:extLst>
                  <a:ext uri="{FF2B5EF4-FFF2-40B4-BE49-F238E27FC236}">
                    <a16:creationId xmlns:a16="http://schemas.microsoft.com/office/drawing/2014/main" id="{63706D73-6CB8-4E43-9EAC-28AEC6599F73}"/>
                  </a:ext>
                </a:extLst>
              </p:cNvPr>
              <p:cNvSpPr/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4">
                <a:extLst>
                  <a:ext uri="{FF2B5EF4-FFF2-40B4-BE49-F238E27FC236}">
                    <a16:creationId xmlns:a16="http://schemas.microsoft.com/office/drawing/2014/main" id="{63706D73-6CB8-4E43-9EAC-28AEC6599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7">
                <a:extLst>
                  <a:ext uri="{FF2B5EF4-FFF2-40B4-BE49-F238E27FC236}">
                    <a16:creationId xmlns:a16="http://schemas.microsoft.com/office/drawing/2014/main" id="{884F1BE5-BB65-D64B-9662-DF4598A0DA02}"/>
                  </a:ext>
                </a:extLst>
              </p:cNvPr>
              <p:cNvSpPr/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7">
                <a:extLst>
                  <a:ext uri="{FF2B5EF4-FFF2-40B4-BE49-F238E27FC236}">
                    <a16:creationId xmlns:a16="http://schemas.microsoft.com/office/drawing/2014/main" id="{884F1BE5-BB65-D64B-9662-DF4598A0D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16">
            <a:extLst>
              <a:ext uri="{FF2B5EF4-FFF2-40B4-BE49-F238E27FC236}">
                <a16:creationId xmlns:a16="http://schemas.microsoft.com/office/drawing/2014/main" id="{6A0AD559-473A-1142-BEBE-2EADFB0C1738}"/>
              </a:ext>
            </a:extLst>
          </p:cNvPr>
          <p:cNvCxnSpPr/>
          <p:nvPr/>
        </p:nvCxnSpPr>
        <p:spPr>
          <a:xfrm>
            <a:off x="5348594" y="5229200"/>
            <a:ext cx="3091352" cy="0"/>
          </a:xfrm>
          <a:prstGeom prst="line">
            <a:avLst/>
          </a:prstGeom>
          <a:ln w="19050">
            <a:solidFill>
              <a:srgbClr val="28516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7">
                <a:extLst>
                  <a:ext uri="{FF2B5EF4-FFF2-40B4-BE49-F238E27FC236}">
                    <a16:creationId xmlns:a16="http://schemas.microsoft.com/office/drawing/2014/main" id="{17BAD347-6C25-2F4D-90EF-AFE0FD4C99E0}"/>
                  </a:ext>
                </a:extLst>
              </p:cNvPr>
              <p:cNvSpPr/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7">
                <a:extLst>
                  <a:ext uri="{FF2B5EF4-FFF2-40B4-BE49-F238E27FC236}">
                    <a16:creationId xmlns:a16="http://schemas.microsoft.com/office/drawing/2014/main" id="{17BAD347-6C25-2F4D-90EF-AFE0FD4C9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  <a:blipFill>
                <a:blip r:embed="rId12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38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605A4C13-7592-1F4A-8C77-E95E5F26E3F3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605A4C13-7592-1F4A-8C77-E95E5F26E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4">
                <a:extLst>
                  <a:ext uri="{FF2B5EF4-FFF2-40B4-BE49-F238E27FC236}">
                    <a16:creationId xmlns:a16="http://schemas.microsoft.com/office/drawing/2014/main" id="{5721E6EA-7219-CC4C-9527-9B0F3F5DA13B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4">
                <a:extLst>
                  <a:ext uri="{FF2B5EF4-FFF2-40B4-BE49-F238E27FC236}">
                    <a16:creationId xmlns:a16="http://schemas.microsoft.com/office/drawing/2014/main" id="{5721E6EA-7219-CC4C-9527-9B0F3F5DA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67F278CD-F890-E04C-95A7-4003727BA51F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67F278CD-F890-E04C-95A7-4003727BA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6">
                <a:extLst>
                  <a:ext uri="{FF2B5EF4-FFF2-40B4-BE49-F238E27FC236}">
                    <a16:creationId xmlns:a16="http://schemas.microsoft.com/office/drawing/2014/main" id="{70C1DAC2-FE1A-7648-88A9-627B0109A86C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6">
                <a:extLst>
                  <a:ext uri="{FF2B5EF4-FFF2-40B4-BE49-F238E27FC236}">
                    <a16:creationId xmlns:a16="http://schemas.microsoft.com/office/drawing/2014/main" id="{70C1DAC2-FE1A-7648-88A9-627B0109A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8">
            <a:extLst>
              <a:ext uri="{FF2B5EF4-FFF2-40B4-BE49-F238E27FC236}">
                <a16:creationId xmlns:a16="http://schemas.microsoft.com/office/drawing/2014/main" id="{707A50F8-B049-8D40-8842-0DB2557014FA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5" name="Прямоугольник 9">
            <a:extLst>
              <a:ext uri="{FF2B5EF4-FFF2-40B4-BE49-F238E27FC236}">
                <a16:creationId xmlns:a16="http://schemas.microsoft.com/office/drawing/2014/main" id="{F97B552A-D826-1E4B-BC7A-EEB8DC57177A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6" name="Овал 11">
            <a:extLst>
              <a:ext uri="{FF2B5EF4-FFF2-40B4-BE49-F238E27FC236}">
                <a16:creationId xmlns:a16="http://schemas.microsoft.com/office/drawing/2014/main" id="{DD16ECF3-AE7E-3343-895B-D87081780568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 12">
            <a:extLst>
              <a:ext uri="{FF2B5EF4-FFF2-40B4-BE49-F238E27FC236}">
                <a16:creationId xmlns:a16="http://schemas.microsoft.com/office/drawing/2014/main" id="{07BAED0F-6572-284D-BC6F-E2559CCF1B1C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3">
                <a:extLst>
                  <a:ext uri="{FF2B5EF4-FFF2-40B4-BE49-F238E27FC236}">
                    <a16:creationId xmlns:a16="http://schemas.microsoft.com/office/drawing/2014/main" id="{9B3E65B7-7AB5-4D48-83C7-19046D106EEE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3">
                <a:extLst>
                  <a:ext uri="{FF2B5EF4-FFF2-40B4-BE49-F238E27FC236}">
                    <a16:creationId xmlns:a16="http://schemas.microsoft.com/office/drawing/2014/main" id="{9B3E65B7-7AB5-4D48-83C7-19046D106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">
                <a:extLst>
                  <a:ext uri="{FF2B5EF4-FFF2-40B4-BE49-F238E27FC236}">
                    <a16:creationId xmlns:a16="http://schemas.microsoft.com/office/drawing/2014/main" id="{ECEA45F4-8155-F149-9F19-F9AB99F8C32A}"/>
                  </a:ext>
                </a:extLst>
              </p:cNvPr>
              <p:cNvSpPr/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">
                <a:extLst>
                  <a:ext uri="{FF2B5EF4-FFF2-40B4-BE49-F238E27FC236}">
                    <a16:creationId xmlns:a16="http://schemas.microsoft.com/office/drawing/2014/main" id="{ECEA45F4-8155-F149-9F19-F9AB99F8C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  <a:blipFill>
                <a:blip r:embed="rId9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4">
                <a:extLst>
                  <a:ext uri="{FF2B5EF4-FFF2-40B4-BE49-F238E27FC236}">
                    <a16:creationId xmlns:a16="http://schemas.microsoft.com/office/drawing/2014/main" id="{ABE5F58D-DE8E-CE42-83A4-059251B46A7B}"/>
                  </a:ext>
                </a:extLst>
              </p:cNvPr>
              <p:cNvSpPr/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4">
                <a:extLst>
                  <a:ext uri="{FF2B5EF4-FFF2-40B4-BE49-F238E27FC236}">
                    <a16:creationId xmlns:a16="http://schemas.microsoft.com/office/drawing/2014/main" id="{ABE5F58D-DE8E-CE42-83A4-059251B46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7">
                <a:extLst>
                  <a:ext uri="{FF2B5EF4-FFF2-40B4-BE49-F238E27FC236}">
                    <a16:creationId xmlns:a16="http://schemas.microsoft.com/office/drawing/2014/main" id="{E13BBDBF-FFE2-D64C-8477-CDD6D577FD8B}"/>
                  </a:ext>
                </a:extLst>
              </p:cNvPr>
              <p:cNvSpPr/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7">
                <a:extLst>
                  <a:ext uri="{FF2B5EF4-FFF2-40B4-BE49-F238E27FC236}">
                    <a16:creationId xmlns:a16="http://schemas.microsoft.com/office/drawing/2014/main" id="{E13BBDBF-FFE2-D64C-8477-CDD6D577F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единительная линия 16">
            <a:extLst>
              <a:ext uri="{FF2B5EF4-FFF2-40B4-BE49-F238E27FC236}">
                <a16:creationId xmlns:a16="http://schemas.microsoft.com/office/drawing/2014/main" id="{3044DA0F-895C-0548-9415-BE4B3D19F23F}"/>
              </a:ext>
            </a:extLst>
          </p:cNvPr>
          <p:cNvCxnSpPr/>
          <p:nvPr/>
        </p:nvCxnSpPr>
        <p:spPr>
          <a:xfrm>
            <a:off x="5348594" y="5229200"/>
            <a:ext cx="3091352" cy="0"/>
          </a:xfrm>
          <a:prstGeom prst="line">
            <a:avLst/>
          </a:prstGeom>
          <a:ln w="19050">
            <a:solidFill>
              <a:srgbClr val="28516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7">
                <a:extLst>
                  <a:ext uri="{FF2B5EF4-FFF2-40B4-BE49-F238E27FC236}">
                    <a16:creationId xmlns:a16="http://schemas.microsoft.com/office/drawing/2014/main" id="{A9A76FEB-C0DA-3E4C-B717-264854485ED7}"/>
                  </a:ext>
                </a:extLst>
              </p:cNvPr>
              <p:cNvSpPr/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7">
                <a:extLst>
                  <a:ext uri="{FF2B5EF4-FFF2-40B4-BE49-F238E27FC236}">
                    <a16:creationId xmlns:a16="http://schemas.microsoft.com/office/drawing/2014/main" id="{A9A76FEB-C0DA-3E4C-B717-264854485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  <a:blipFill>
                <a:blip r:embed="rId12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8">
                <a:extLst>
                  <a:ext uri="{FF2B5EF4-FFF2-40B4-BE49-F238E27FC236}">
                    <a16:creationId xmlns:a16="http://schemas.microsoft.com/office/drawing/2014/main" id="{037A262E-EA1E-C749-8525-9321DF8460D2}"/>
                  </a:ext>
                </a:extLst>
              </p:cNvPr>
              <p:cNvSpPr/>
              <p:nvPr/>
            </p:nvSpPr>
            <p:spPr>
              <a:xfrm>
                <a:off x="5226195" y="5697827"/>
                <a:ext cx="18751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8">
                <a:extLst>
                  <a:ext uri="{FF2B5EF4-FFF2-40B4-BE49-F238E27FC236}">
                    <a16:creationId xmlns:a16="http://schemas.microsoft.com/office/drawing/2014/main" id="{037A262E-EA1E-C749-8525-9321DF846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95" y="5697827"/>
                <a:ext cx="1875129" cy="461665"/>
              </a:xfrm>
              <a:prstGeom prst="rect">
                <a:avLst/>
              </a:prstGeom>
              <a:blipFill>
                <a:blip r:embed="rId13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90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5479F56B-D12E-F248-B80D-22A775157AAA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E841AC3-CF56-C24E-9AD4-561C614C4CA4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03EB2E4-CD4C-0346-9B5F-880ED58260D0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E1B6A4-E638-A849-8035-6E26F5F0FF3F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9D6342A-67FD-FD4B-A5A2-B69294BF1099}"/>
                  </a:ext>
                </a:extLst>
              </p:cNvPr>
              <p:cNvSpPr/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9D6342A-67FD-FD4B-A5A2-B69294BF1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  <a:blipFill>
                <a:blip r:embed="rId9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7E13C18-2D12-F04E-B1E8-4D62FD647895}"/>
                  </a:ext>
                </a:extLst>
              </p:cNvPr>
              <p:cNvSpPr/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7E13C18-2D12-F04E-B1E8-4D62FD647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4785870-B27A-1144-BB69-5C692D03B56A}"/>
                  </a:ext>
                </a:extLst>
              </p:cNvPr>
              <p:cNvSpPr/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4785870-B27A-1144-BB69-5C692D03B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818C972-64DA-4848-BB41-69D3B05B5DAA}"/>
              </a:ext>
            </a:extLst>
          </p:cNvPr>
          <p:cNvCxnSpPr/>
          <p:nvPr/>
        </p:nvCxnSpPr>
        <p:spPr>
          <a:xfrm>
            <a:off x="5348594" y="5229200"/>
            <a:ext cx="3091352" cy="0"/>
          </a:xfrm>
          <a:prstGeom prst="line">
            <a:avLst/>
          </a:prstGeom>
          <a:ln w="19050">
            <a:solidFill>
              <a:srgbClr val="28516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3881B6C-562F-5C4D-B739-6B316FD26860}"/>
                  </a:ext>
                </a:extLst>
              </p:cNvPr>
              <p:cNvSpPr/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3881B6C-562F-5C4D-B739-6B316FD26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  <a:blipFill>
                <a:blip r:embed="rId12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591992-01A5-4F47-8A99-EE2FDA939954}"/>
                  </a:ext>
                </a:extLst>
              </p:cNvPr>
              <p:cNvSpPr/>
              <p:nvPr/>
            </p:nvSpPr>
            <p:spPr>
              <a:xfrm>
                <a:off x="5226195" y="5697827"/>
                <a:ext cx="18751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591992-01A5-4F47-8A99-EE2FDA939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95" y="5697827"/>
                <a:ext cx="1875129" cy="461665"/>
              </a:xfrm>
              <a:prstGeom prst="rect">
                <a:avLst/>
              </a:prstGeom>
              <a:blipFill>
                <a:blip r:embed="rId13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977822-03F4-9240-8761-F31FB707FB97}"/>
                  </a:ext>
                </a:extLst>
              </p:cNvPr>
              <p:cNvSpPr/>
              <p:nvPr/>
            </p:nvSpPr>
            <p:spPr>
              <a:xfrm>
                <a:off x="514910" y="5658562"/>
                <a:ext cx="4434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977822-03F4-9240-8761-F31FB707F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10" y="5658562"/>
                <a:ext cx="4434291" cy="461665"/>
              </a:xfrm>
              <a:prstGeom prst="rect">
                <a:avLst/>
              </a:prstGeom>
              <a:blipFill>
                <a:blip r:embed="rId14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1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/>
              <p:nvPr/>
            </p:nvSpPr>
            <p:spPr>
              <a:xfrm>
                <a:off x="752723" y="3235127"/>
                <a:ext cx="6267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23" y="3235127"/>
                <a:ext cx="6267549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5479F56B-D12E-F248-B80D-22A775157AAA}"/>
              </a:ext>
            </a:extLst>
          </p:cNvPr>
          <p:cNvSpPr/>
          <p:nvPr/>
        </p:nvSpPr>
        <p:spPr>
          <a:xfrm>
            <a:off x="3692251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E841AC3-CF56-C24E-9AD4-561C614C4CA4}"/>
              </a:ext>
            </a:extLst>
          </p:cNvPr>
          <p:cNvSpPr/>
          <p:nvPr/>
        </p:nvSpPr>
        <p:spPr>
          <a:xfrm>
            <a:off x="2844642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BBDA710-94B2-884A-8200-4551A3D12836}"/>
              </a:ext>
            </a:extLst>
          </p:cNvPr>
          <p:cNvSpPr/>
          <p:nvPr/>
        </p:nvSpPr>
        <p:spPr>
          <a:xfrm>
            <a:off x="4610975" y="3271777"/>
            <a:ext cx="997314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F11D1CD-2595-894E-B9E4-7D0150038398}"/>
                  </a:ext>
                </a:extLst>
              </p:cNvPr>
              <p:cNvSpPr/>
              <p:nvPr/>
            </p:nvSpPr>
            <p:spPr>
              <a:xfrm>
                <a:off x="466826" y="4876268"/>
                <a:ext cx="7200799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Если 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MA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ru-RU" sz="2400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оказывается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 мы прогнозируем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на период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оптимальным прогнозом будет математическое ожидание </a:t>
                </a:r>
                <a:r>
                  <a:rPr lang="en-US" sz="2400" dirty="0">
                    <a:solidFill>
                      <a:srgbClr val="C0504D"/>
                    </a:solidFill>
                  </a:rPr>
                  <a:t> 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F11D1CD-2595-894E-B9E4-7D0150038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6" y="4876268"/>
                <a:ext cx="7200799" cy="1200329"/>
              </a:xfrm>
              <a:prstGeom prst="rect">
                <a:avLst/>
              </a:prstGeom>
              <a:blipFill>
                <a:blip r:embed="rId9"/>
                <a:stretch>
                  <a:fillRect t="-4211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43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/>
              <p:nvPr/>
            </p:nvSpPr>
            <p:spPr>
              <a:xfrm>
                <a:off x="773846" y="3717032"/>
                <a:ext cx="82066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46" y="3717032"/>
                <a:ext cx="8206670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491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4919808" cy="461665"/>
              </a:xfrm>
              <a:prstGeom prst="rect">
                <a:avLst/>
              </a:prstGeom>
              <a:blipFill>
                <a:blip r:embed="rId7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4116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4116960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3CBE090-945E-9C43-8564-122B252C5EA6}"/>
                  </a:ext>
                </a:extLst>
              </p:cNvPr>
              <p:cNvSpPr/>
              <p:nvPr/>
            </p:nvSpPr>
            <p:spPr>
              <a:xfrm>
                <a:off x="773780" y="3235127"/>
                <a:ext cx="67796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3CBE090-945E-9C43-8564-122B252C5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0" y="3235127"/>
                <a:ext cx="6779612" cy="461665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3EEAC74-598C-BE42-89A8-18CE2AA9C218}"/>
              </a:ext>
            </a:extLst>
          </p:cNvPr>
          <p:cNvSpPr/>
          <p:nvPr/>
        </p:nvSpPr>
        <p:spPr>
          <a:xfrm>
            <a:off x="4139952" y="4509120"/>
            <a:ext cx="314486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Дисперсию можно найти проще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BB9988-EC15-9F41-8190-591761E982C4}"/>
              </a:ext>
            </a:extLst>
          </p:cNvPr>
          <p:cNvSpPr/>
          <p:nvPr/>
        </p:nvSpPr>
        <p:spPr>
          <a:xfrm>
            <a:off x="5181372" y="2702334"/>
            <a:ext cx="234329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константа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2A0DA74-2412-E740-8D42-3A0578736844}"/>
              </a:ext>
            </a:extLst>
          </p:cNvPr>
          <p:cNvSpPr/>
          <p:nvPr/>
        </p:nvSpPr>
        <p:spPr>
          <a:xfrm>
            <a:off x="5181372" y="3259557"/>
            <a:ext cx="997314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2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439248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Скользящее среднее объясняет текущее значение ряда через предыдущие ошибки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 помощью такой модель можно описать сложную структуру корреляций между значениями ряда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Модель оценивается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периодов прогноз сходится к математическому ожиданию процесса 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4392488"/>
              </a:xfrm>
              <a:prstGeom prst="rect">
                <a:avLst/>
              </a:prstGeom>
              <a:blipFill>
                <a:blip r:embed="rId4"/>
                <a:stretch>
                  <a:fillRect l="-2244" t="-2017" r="-16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74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Авторегрессия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7731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0878F1-A4F4-BE40-8C1D-40ADF450689F}"/>
              </a:ext>
            </a:extLst>
          </p:cNvPr>
          <p:cNvSpPr/>
          <p:nvPr/>
        </p:nvSpPr>
        <p:spPr>
          <a:xfrm>
            <a:off x="3059832" y="2276872"/>
            <a:ext cx="535006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Динамика ряда описывается через его предыдущие значения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92F5BBE2-BEAB-B14C-AB60-80157F24A8A7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92F5BBE2-BEAB-B14C-AB60-80157F24A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B0AE1A2D-5FEB-EA4B-B1FB-8BE64C4EAEDB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B0AE1A2D-5FEB-EA4B-B1FB-8BE64C4EA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97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A3BAC0BF-43CA-514F-AAE8-C30C48A7AC54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A3BAC0BF-43CA-514F-AAE8-C30C48A7A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2B986B3E-D370-F340-883C-B44A8D6EA5B9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2B986B3E-D370-F340-883C-B44A8D6EA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A56A80A5-C29F-E54B-9BB4-FA197D4FCD34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A56A80A5-C29F-E54B-9BB4-FA197D4FC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D0A442F5-E928-C34A-8AF5-91934FADB82B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D0A442F5-E928-C34A-8AF5-91934FADB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5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 – одно наблюдение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F7B415D0-D5C3-FF42-BB79-AF31D94CDB60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3285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 факту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один временной ряд – это одно наблюдение за последовательностью случайных величин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сделать выводы о поведении валютного курса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нам нужно много параллельных вселенных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где события развивались по-разному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6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</a:t>
            </a:r>
            <a:r>
              <a:rPr lang="en-US" sz="3200" b="1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46CFE88E-846E-4543-B526-7D38D4ACF1EA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46CFE88E-846E-4543-B526-7D38D4ACF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36CF3A6D-2B07-474C-9788-0ACEFD16BA92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36CF3A6D-2B07-474C-9788-0ACEFD16B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4">
                <a:extLst>
                  <a:ext uri="{FF2B5EF4-FFF2-40B4-BE49-F238E27FC236}">
                    <a16:creationId xmlns:a16="http://schemas.microsoft.com/office/drawing/2014/main" id="{56869609-9EB8-C049-B94E-03FA20A0EEF8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4">
                <a:extLst>
                  <a:ext uri="{FF2B5EF4-FFF2-40B4-BE49-F238E27FC236}">
                    <a16:creationId xmlns:a16="http://schemas.microsoft.com/office/drawing/2014/main" id="{56869609-9EB8-C049-B94E-03FA20A0E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BBAA73FD-E185-EB4F-9050-C5B6709EC81A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BBAA73FD-E185-EB4F-9050-C5B6709EC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BA039BF8-A61B-AD47-9FF3-3C0BE8662B33}"/>
                  </a:ext>
                </a:extLst>
              </p:cNvPr>
              <p:cNvSpPr/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BA039BF8-A61B-AD47-9FF3-3C0BE8662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BF6C300C-6084-904E-8BF4-A3560E291988}"/>
                  </a:ext>
                </a:extLst>
              </p:cNvPr>
              <p:cNvSpPr/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BF6C300C-6084-904E-8BF4-A3560E291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4">
                <a:extLst>
                  <a:ext uri="{FF2B5EF4-FFF2-40B4-BE49-F238E27FC236}">
                    <a16:creationId xmlns:a16="http://schemas.microsoft.com/office/drawing/2014/main" id="{C291E88D-0832-CA44-9E68-0663565BC96E}"/>
                  </a:ext>
                </a:extLst>
              </p:cNvPr>
              <p:cNvSpPr/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4">
                <a:extLst>
                  <a:ext uri="{FF2B5EF4-FFF2-40B4-BE49-F238E27FC236}">
                    <a16:creationId xmlns:a16="http://schemas.microsoft.com/office/drawing/2014/main" id="{C291E88D-0832-CA44-9E68-0663565BC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17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BC7D8417-30EC-A847-8FC5-9D52655F020C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BC7D8417-30EC-A847-8FC5-9D52655F0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EE15FA55-5EB2-9440-BA60-ECE394D9D10E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EE15FA55-5EB2-9440-BA60-ECE394D9D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D03D7FEA-6D13-3343-BFFF-85E114B4A041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D03D7FEA-6D13-3343-BFFF-85E114B4A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61F410D6-C23E-DE42-8720-A4C013626479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61F410D6-C23E-DE42-8720-A4C013626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9">
                <a:extLst>
                  <a:ext uri="{FF2B5EF4-FFF2-40B4-BE49-F238E27FC236}">
                    <a16:creationId xmlns:a16="http://schemas.microsoft.com/office/drawing/2014/main" id="{CA08C762-7447-A146-9093-DC7A04BF89D5}"/>
                  </a:ext>
                </a:extLst>
              </p:cNvPr>
              <p:cNvSpPr/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−…−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9">
                <a:extLst>
                  <a:ext uri="{FF2B5EF4-FFF2-40B4-BE49-F238E27FC236}">
                    <a16:creationId xmlns:a16="http://schemas.microsoft.com/office/drawing/2014/main" id="{CA08C762-7447-A146-9093-DC7A04BF8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0">
                <a:extLst>
                  <a:ext uri="{FF2B5EF4-FFF2-40B4-BE49-F238E27FC236}">
                    <a16:creationId xmlns:a16="http://schemas.microsoft.com/office/drawing/2014/main" id="{16DAF3BB-EFBA-664D-ADF1-B7EB482179FA}"/>
                  </a:ext>
                </a:extLst>
              </p:cNvPr>
              <p:cNvSpPr/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0">
                <a:extLst>
                  <a:ext uri="{FF2B5EF4-FFF2-40B4-BE49-F238E27FC236}">
                    <a16:creationId xmlns:a16="http://schemas.microsoft.com/office/drawing/2014/main" id="{16DAF3BB-EFBA-664D-ADF1-B7EB48217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8A869C69-75A8-B042-8888-D3785A5080C9}"/>
                  </a:ext>
                </a:extLst>
              </p:cNvPr>
              <p:cNvSpPr/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8A869C69-75A8-B042-8888-D3785A508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E3CCE262-D118-D341-9619-CC2004AAE080}"/>
                  </a:ext>
                </a:extLst>
              </p:cNvPr>
              <p:cNvSpPr/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E3CCE262-D118-D341-9619-CC2004AAE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61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60D2C775-1379-D64B-9C54-AB17DFD7B509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60D2C775-1379-D64B-9C54-AB17DFD7B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7">
                <a:extLst>
                  <a:ext uri="{FF2B5EF4-FFF2-40B4-BE49-F238E27FC236}">
                    <a16:creationId xmlns:a16="http://schemas.microsoft.com/office/drawing/2014/main" id="{55AAE759-6348-0D47-AC0E-C1D4F730161D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7">
                <a:extLst>
                  <a:ext uri="{FF2B5EF4-FFF2-40B4-BE49-F238E27FC236}">
                    <a16:creationId xmlns:a16="http://schemas.microsoft.com/office/drawing/2014/main" id="{55AAE759-6348-0D47-AC0E-C1D4F7301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4">
                <a:extLst>
                  <a:ext uri="{FF2B5EF4-FFF2-40B4-BE49-F238E27FC236}">
                    <a16:creationId xmlns:a16="http://schemas.microsoft.com/office/drawing/2014/main" id="{988D3C50-FCAA-3E4A-B33F-43731FA3831B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4">
                <a:extLst>
                  <a:ext uri="{FF2B5EF4-FFF2-40B4-BE49-F238E27FC236}">
                    <a16:creationId xmlns:a16="http://schemas.microsoft.com/office/drawing/2014/main" id="{988D3C50-FCAA-3E4A-B33F-43731FA38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C85335C9-976D-204B-B384-F88384E72BC7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C85335C9-976D-204B-B384-F88384E7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9">
                <a:extLst>
                  <a:ext uri="{FF2B5EF4-FFF2-40B4-BE49-F238E27FC236}">
                    <a16:creationId xmlns:a16="http://schemas.microsoft.com/office/drawing/2014/main" id="{4C283074-03FD-884D-9CDE-7411C84917BB}"/>
                  </a:ext>
                </a:extLst>
              </p:cNvPr>
              <p:cNvSpPr/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−…−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9">
                <a:extLst>
                  <a:ext uri="{FF2B5EF4-FFF2-40B4-BE49-F238E27FC236}">
                    <a16:creationId xmlns:a16="http://schemas.microsoft.com/office/drawing/2014/main" id="{4C283074-03FD-884D-9CDE-7411C8491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783E8B7F-5505-3444-B92E-88D2C7BD4941}"/>
                  </a:ext>
                </a:extLst>
              </p:cNvPr>
              <p:cNvSpPr/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783E8B7F-5505-3444-B92E-88D2C7BD4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1">
                <a:extLst>
                  <a:ext uri="{FF2B5EF4-FFF2-40B4-BE49-F238E27FC236}">
                    <a16:creationId xmlns:a16="http://schemas.microsoft.com/office/drawing/2014/main" id="{B04DE2E2-5334-9446-AF9F-AD7AB541F5E7}"/>
                  </a:ext>
                </a:extLst>
              </p:cNvPr>
              <p:cNvSpPr/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1">
                <a:extLst>
                  <a:ext uri="{FF2B5EF4-FFF2-40B4-BE49-F238E27FC236}">
                    <a16:creationId xmlns:a16="http://schemas.microsoft.com/office/drawing/2014/main" id="{B04DE2E2-5334-9446-AF9F-AD7AB541F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2">
                <a:extLst>
                  <a:ext uri="{FF2B5EF4-FFF2-40B4-BE49-F238E27FC236}">
                    <a16:creationId xmlns:a16="http://schemas.microsoft.com/office/drawing/2014/main" id="{40F70B94-9AE5-B04D-BA62-F1A3AC9AD759}"/>
                  </a:ext>
                </a:extLst>
              </p:cNvPr>
              <p:cNvSpPr/>
              <p:nvPr/>
            </p:nvSpPr>
            <p:spPr>
              <a:xfrm>
                <a:off x="613501" y="4750596"/>
                <a:ext cx="3008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2">
                <a:extLst>
                  <a:ext uri="{FF2B5EF4-FFF2-40B4-BE49-F238E27FC236}">
                    <a16:creationId xmlns:a16="http://schemas.microsoft.com/office/drawing/2014/main" id="{40F70B94-9AE5-B04D-BA62-F1A3AC9AD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01" y="4750596"/>
                <a:ext cx="3008451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4">
                <a:extLst>
                  <a:ext uri="{FF2B5EF4-FFF2-40B4-BE49-F238E27FC236}">
                    <a16:creationId xmlns:a16="http://schemas.microsoft.com/office/drawing/2014/main" id="{273BD8D9-E217-3246-BB13-0E0F7F6A772D}"/>
                  </a:ext>
                </a:extLst>
              </p:cNvPr>
              <p:cNvSpPr/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4">
                <a:extLst>
                  <a:ext uri="{FF2B5EF4-FFF2-40B4-BE49-F238E27FC236}">
                    <a16:creationId xmlns:a16="http://schemas.microsoft.com/office/drawing/2014/main" id="{273BD8D9-E217-3246-BB13-0E0F7F6A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5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BED2E2C-ACCA-0F47-BFDA-1D9C49486603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BED2E2C-ACCA-0F47-BFDA-1D9C49486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AD4A082-200A-F046-BFBC-22B72A4088B3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AD4A082-200A-F046-BFBC-22B72A408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6E05A5-7410-A946-8D44-9DF045A875B9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6E05A5-7410-A946-8D44-9DF045A87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BF9113E-BDB5-0045-B0EA-84BA5F67CE37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BF9113E-BDB5-0045-B0EA-84BA5F67C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ED1810-EF50-B34C-BA36-28350F54E2FA}"/>
                  </a:ext>
                </a:extLst>
              </p:cNvPr>
              <p:cNvSpPr/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−…−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ED1810-EF50-B34C-BA36-28350F54E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149D015-1DE5-3540-8D12-0F59FF8D266A}"/>
                  </a:ext>
                </a:extLst>
              </p:cNvPr>
              <p:cNvSpPr/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149D015-1DE5-3540-8D12-0F59FF8D2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A5E937B-C03B-DC42-9F22-E0A4BDFD2692}"/>
                  </a:ext>
                </a:extLst>
              </p:cNvPr>
              <p:cNvSpPr/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A5E937B-C03B-DC42-9F22-E0A4BDFD2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ED6CA9D-B2B5-D74A-9BA5-FCFB6E2AB920}"/>
                  </a:ext>
                </a:extLst>
              </p:cNvPr>
              <p:cNvSpPr/>
              <p:nvPr/>
            </p:nvSpPr>
            <p:spPr>
              <a:xfrm>
                <a:off x="613501" y="4750596"/>
                <a:ext cx="3008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ED6CA9D-B2B5-D74A-9BA5-FCFB6E2AB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01" y="4750596"/>
                <a:ext cx="3008451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AEBE2753-1799-AD49-AFF7-E8446493ABF5}"/>
              </a:ext>
            </a:extLst>
          </p:cNvPr>
          <p:cNvSpPr/>
          <p:nvPr/>
        </p:nvSpPr>
        <p:spPr>
          <a:xfrm>
            <a:off x="683095" y="2434550"/>
            <a:ext cx="4153843" cy="557288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C5B9519-7DE9-A543-A69F-C22FD99F597E}"/>
                  </a:ext>
                </a:extLst>
              </p:cNvPr>
              <p:cNvSpPr/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C5B9519-7DE9-A543-A69F-C22FD99F5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2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Стационарность авторегрессии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57C92855-1F2D-8F47-84F2-5E857A3A88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у процесса авторегрессии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существовало единственное стационарное решение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которое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заглядывает в будущее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необходимо и достаточно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все корни характеристического уравнения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были по модулю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больше единицы</a:t>
                </a: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57C92855-1F2D-8F47-84F2-5E857A3A8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  <a:blipFill>
                <a:blip r:embed="rId4"/>
                <a:stretch>
                  <a:fillRect l="-2340" t="-1759" b="-42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24">
                <a:extLst>
                  <a:ext uri="{FF2B5EF4-FFF2-40B4-BE49-F238E27FC236}">
                    <a16:creationId xmlns:a16="http://schemas.microsoft.com/office/drawing/2014/main" id="{EA885BCC-F495-884A-840C-C6AEA8AC7057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24">
                <a:extLst>
                  <a:ext uri="{FF2B5EF4-FFF2-40B4-BE49-F238E27FC236}">
                    <a16:creationId xmlns:a16="http://schemas.microsoft.com/office/drawing/2014/main" id="{EA885BCC-F495-884A-840C-C6AEA8AC7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C862BF98-3BD0-5143-8C73-34F9574EEC75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C862BF98-3BD0-5143-8C73-34F9574EE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7">
                <a:extLst>
                  <a:ext uri="{FF2B5EF4-FFF2-40B4-BE49-F238E27FC236}">
                    <a16:creationId xmlns:a16="http://schemas.microsoft.com/office/drawing/2014/main" id="{FE72DF46-2C28-4641-8697-3C5B10990150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27">
                <a:extLst>
                  <a:ext uri="{FF2B5EF4-FFF2-40B4-BE49-F238E27FC236}">
                    <a16:creationId xmlns:a16="http://schemas.microsoft.com/office/drawing/2014/main" id="{FE72DF46-2C28-4641-8697-3C5B10990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D6DE18F2-7D69-CF4C-A914-EDC5DEC51AEF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D6DE18F2-7D69-CF4C-A914-EDC5DEC51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55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857B2A3A-C51E-B348-9F67-DAE32FE3B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857B2A3A-C51E-B348-9F67-DAE32FE3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4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BD6233A6-2E6A-F94A-9780-085042EEE165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BD6233A6-2E6A-F94A-9780-085042EEE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93193EBE-AD71-EE43-8E81-F33EEE3104B4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93193EBE-AD71-EE43-8E81-F33EEE310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5FACCC4C-D757-AD45-9337-0F8CC2FEB4CC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5FACCC4C-D757-AD45-9337-0F8CC2FEB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F54D7567-AF06-4349-88D4-EEF2F0C2D15F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F54D7567-AF06-4349-88D4-EEF2F0C2D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8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7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1D6AEC-B97C-FF48-A7C0-F9EACC9C94F7}"/>
                  </a:ext>
                </a:extLst>
              </p:cNvPr>
              <p:cNvSpPr/>
              <p:nvPr/>
            </p:nvSpPr>
            <p:spPr>
              <a:xfrm>
                <a:off x="4088950" y="3448043"/>
                <a:ext cx="444349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Найдём характеристики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при условии что он стационарен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1D6AEC-B97C-FF48-A7C0-F9EACC9C9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950" y="3448043"/>
                <a:ext cx="4443490" cy="830997"/>
              </a:xfrm>
              <a:prstGeom prst="rect">
                <a:avLst/>
              </a:prstGeom>
              <a:blipFill>
                <a:blip r:embed="rId4"/>
                <a:stretch>
                  <a:fillRect l="-1429" t="-6061" r="-2857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C269625F-4A1C-9A41-85F2-59B3165F44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C269625F-4A1C-9A41-85F2-59B3165F4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5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4">
                <a:extLst>
                  <a:ext uri="{FF2B5EF4-FFF2-40B4-BE49-F238E27FC236}">
                    <a16:creationId xmlns:a16="http://schemas.microsoft.com/office/drawing/2014/main" id="{ADCBC769-443D-4F42-888D-DB12590FED3E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4">
                <a:extLst>
                  <a:ext uri="{FF2B5EF4-FFF2-40B4-BE49-F238E27FC236}">
                    <a16:creationId xmlns:a16="http://schemas.microsoft.com/office/drawing/2014/main" id="{ADCBC769-443D-4F42-888D-DB12590FE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6">
                <a:extLst>
                  <a:ext uri="{FF2B5EF4-FFF2-40B4-BE49-F238E27FC236}">
                    <a16:creationId xmlns:a16="http://schemas.microsoft.com/office/drawing/2014/main" id="{C4993DC5-2CA6-9B4F-ACFA-478AFF534E86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6">
                <a:extLst>
                  <a:ext uri="{FF2B5EF4-FFF2-40B4-BE49-F238E27FC236}">
                    <a16:creationId xmlns:a16="http://schemas.microsoft.com/office/drawing/2014/main" id="{C4993DC5-2CA6-9B4F-ACFA-478AFF534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7">
                <a:extLst>
                  <a:ext uri="{FF2B5EF4-FFF2-40B4-BE49-F238E27FC236}">
                    <a16:creationId xmlns:a16="http://schemas.microsoft.com/office/drawing/2014/main" id="{32A05683-E49C-0647-B578-0939982E1C35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27">
                <a:extLst>
                  <a:ext uri="{FF2B5EF4-FFF2-40B4-BE49-F238E27FC236}">
                    <a16:creationId xmlns:a16="http://schemas.microsoft.com/office/drawing/2014/main" id="{32A05683-E49C-0647-B578-0939982E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8">
                <a:extLst>
                  <a:ext uri="{FF2B5EF4-FFF2-40B4-BE49-F238E27FC236}">
                    <a16:creationId xmlns:a16="http://schemas.microsoft.com/office/drawing/2014/main" id="{3ABA1EB7-02EC-D34D-BA4C-89C3006983C8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7" name="Прямоугольник 28">
                <a:extLst>
                  <a:ext uri="{FF2B5EF4-FFF2-40B4-BE49-F238E27FC236}">
                    <a16:creationId xmlns:a16="http://schemas.microsoft.com/office/drawing/2014/main" id="{3ABA1EB7-02EC-D34D-BA4C-89C300698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9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10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1">
                <a:extLst>
                  <a:ext uri="{FF2B5EF4-FFF2-40B4-BE49-F238E27FC236}">
                    <a16:creationId xmlns:a16="http://schemas.microsoft.com/office/drawing/2014/main" id="{9A3834B7-A8B1-454F-98D2-E7306E1D08A1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1">
                <a:extLst>
                  <a:ext uri="{FF2B5EF4-FFF2-40B4-BE49-F238E27FC236}">
                    <a16:creationId xmlns:a16="http://schemas.microsoft.com/office/drawing/2014/main" id="{9A3834B7-A8B1-454F-98D2-E7306E1D0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0A9AA30D-640D-3E4B-B651-E81E8E6C78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0A9AA30D-640D-3E4B-B651-E81E8E6C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5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54133725-097C-334B-B368-1C8049FE7073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54133725-097C-334B-B368-1C8049FE7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9DFF73F2-385F-EA40-B531-EA8BFF42E7DE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9DFF73F2-385F-EA40-B531-EA8BFF42E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27F137B5-FE09-1C4F-AAF7-26B1AF0E15E2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27F137B5-FE09-1C4F-AAF7-26B1AF0E1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2FE1B730-B9C0-5442-93E7-F1AD62F7AADB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2FE1B730-B9C0-5442-93E7-F1AD62F7A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9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4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1">
                <a:extLst>
                  <a:ext uri="{FF2B5EF4-FFF2-40B4-BE49-F238E27FC236}">
                    <a16:creationId xmlns:a16="http://schemas.microsoft.com/office/drawing/2014/main" id="{DE0C395A-37CE-8D43-9001-4188ECA4FE06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1">
                <a:extLst>
                  <a:ext uri="{FF2B5EF4-FFF2-40B4-BE49-F238E27FC236}">
                    <a16:creationId xmlns:a16="http://schemas.microsoft.com/office/drawing/2014/main" id="{DE0C395A-37CE-8D43-9001-4188ECA4F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49915884-4FE7-CB42-B5AF-38BC25EBB4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49915884-4FE7-CB42-B5AF-38BC25EBB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5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AFAC7874-EDC6-8643-8CCA-7A4FA91FFD35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AFAC7874-EDC6-8643-8CCA-7A4FA91FF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DA73EDEC-B6A0-7149-8777-507C5A9B6125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DA73EDEC-B6A0-7149-8777-507C5A9B6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848CDB2B-0489-9C4B-93D1-6A714B5AE5B3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848CDB2B-0489-9C4B-93D1-6A714B5AE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F2F2C385-11D7-B842-B9A7-4C1D8DAB0242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F2F2C385-11D7-B842-B9A7-4C1D8DAB0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9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Какими бывают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BBD57D7-3DDE-664F-9FA2-51F0EF0D32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995" y="3487209"/>
                <a:ext cx="7992888" cy="47675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BBD57D7-3DDE-664F-9FA2-51F0EF0D3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95" y="3487209"/>
                <a:ext cx="7992888" cy="476751"/>
              </a:xfrm>
              <a:prstGeom prst="rect">
                <a:avLst/>
              </a:prstGeom>
              <a:blipFill>
                <a:blip r:embed="rId3"/>
                <a:stretch>
                  <a:fillRect t="-7895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768D88-9E3C-D249-8DEC-5C3EAEB3C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536" y="4189660"/>
                <a:ext cx="7992888" cy="47675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768D88-9E3C-D249-8DEC-5C3EAEB3C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189660"/>
                <a:ext cx="7992888" cy="476751"/>
              </a:xfrm>
              <a:prstGeom prst="rect">
                <a:avLst/>
              </a:prstGeom>
              <a:blipFill>
                <a:blip r:embed="rId4"/>
                <a:stretch>
                  <a:fillRect t="-7692"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A4D35A-D2D2-BB42-BB7D-CCF9EC44C179}"/>
              </a:ext>
            </a:extLst>
          </p:cNvPr>
          <p:cNvSpPr/>
          <p:nvPr/>
        </p:nvSpPr>
        <p:spPr>
          <a:xfrm>
            <a:off x="519995" y="692696"/>
            <a:ext cx="3653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Что мы делали до этого</a:t>
            </a:r>
            <a:r>
              <a:rPr lang="en-US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201AB29-B65E-DB41-9582-AA03246DF634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8064891" cy="1789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Мы говорили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все наблюдения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мы собрали независимы друг от друга</a:t>
            </a:r>
          </a:p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Но они могут зависеть от каких-то других переменных (регрессия)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2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 – одно наблюдение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6BF5BF7-143F-E947-B76F-D8A34CCBE8DF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3285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 факту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один временной ряд – это одно наблюдение за последовательностью случайных величин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сделать выводы о поведении валютного курса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нам нужно много параллельных вселенных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где события развивались по-разному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 сожалению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пока не умеем путешествовать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параллельные вселенные и собирать в них данные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5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174C2CFA-2B13-BB4D-AD3A-B3235676640D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174C2CFA-2B13-BB4D-AD3A-B32356766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B9A6294C-8E41-EC42-A1BA-00AFE35F03FF}"/>
                  </a:ext>
                </a:extLst>
              </p:cNvPr>
              <p:cNvSpPr/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B9A6294C-8E41-EC42-A1BA-00AFE35F0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59B3F1C4-5BD8-D140-9E7C-B4DD52694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59B3F1C4-5BD8-D140-9E7C-B4DD52694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6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9747C5B9-E340-794D-BD67-CDC5F354A787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9747C5B9-E340-794D-BD67-CDC5F354A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BF2AF5D8-91A2-BA44-90EB-FD4BA41931F7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BF2AF5D8-91A2-BA44-90EB-FD4BA4193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7">
                <a:extLst>
                  <a:ext uri="{FF2B5EF4-FFF2-40B4-BE49-F238E27FC236}">
                    <a16:creationId xmlns:a16="http://schemas.microsoft.com/office/drawing/2014/main" id="{146B5C0D-EBED-A14D-A9BF-C9D7F7DB7012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27">
                <a:extLst>
                  <a:ext uri="{FF2B5EF4-FFF2-40B4-BE49-F238E27FC236}">
                    <a16:creationId xmlns:a16="http://schemas.microsoft.com/office/drawing/2014/main" id="{146B5C0D-EBED-A14D-A9BF-C9D7F7DB7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9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8">
                <a:extLst>
                  <a:ext uri="{FF2B5EF4-FFF2-40B4-BE49-F238E27FC236}">
                    <a16:creationId xmlns:a16="http://schemas.microsoft.com/office/drawing/2014/main" id="{DEB1DED3-DC63-094B-B89B-62FA51E4C5F0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0" name="Прямоугольник 28">
                <a:extLst>
                  <a:ext uri="{FF2B5EF4-FFF2-40B4-BE49-F238E27FC236}">
                    <a16:creationId xmlns:a16="http://schemas.microsoft.com/office/drawing/2014/main" id="{DEB1DED3-DC63-094B-B89B-62FA51E4C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0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9D90447B-9DEF-5446-9372-4980EA026B06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9D90447B-9DEF-5446-9372-4980EA026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B8D70AB8-FCCA-CB41-AF4B-34CD5D6D83BD}"/>
                  </a:ext>
                </a:extLst>
              </p:cNvPr>
              <p:cNvSpPr/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B8D70AB8-FCCA-CB41-AF4B-34CD5D6D8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3">
                <a:extLst>
                  <a:ext uri="{FF2B5EF4-FFF2-40B4-BE49-F238E27FC236}">
                    <a16:creationId xmlns:a16="http://schemas.microsoft.com/office/drawing/2014/main" id="{42FC30AA-AF88-9343-8B7A-F4EED372FA34}"/>
                  </a:ext>
                </a:extLst>
              </p:cNvPr>
              <p:cNvSpPr/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3">
                <a:extLst>
                  <a:ext uri="{FF2B5EF4-FFF2-40B4-BE49-F238E27FC236}">
                    <a16:creationId xmlns:a16="http://schemas.microsoft.com/office/drawing/2014/main" id="{42FC30AA-AF88-9343-8B7A-F4EED372F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3035C674-2459-CE41-B4C5-DAD61FC483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3035C674-2459-CE41-B4C5-DAD61FC48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7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62DFBC7E-CD06-1A4A-9D2C-6AFB2434880F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62DFBC7E-CD06-1A4A-9D2C-6AFB24348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6">
                <a:extLst>
                  <a:ext uri="{FF2B5EF4-FFF2-40B4-BE49-F238E27FC236}">
                    <a16:creationId xmlns:a16="http://schemas.microsoft.com/office/drawing/2014/main" id="{D42E3E9E-F4EE-4546-BF8E-F2C13CD716E2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6">
                <a:extLst>
                  <a:ext uri="{FF2B5EF4-FFF2-40B4-BE49-F238E27FC236}">
                    <a16:creationId xmlns:a16="http://schemas.microsoft.com/office/drawing/2014/main" id="{D42E3E9E-F4EE-4546-BF8E-F2C13CD71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B9DABD34-861C-BE46-B24B-38F130D1DC35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B9DABD34-861C-BE46-B24B-38F130D1D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BD918611-1EDC-7C4C-81A9-4109CE57247F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BD918611-1EDC-7C4C-81A9-4109CE572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71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1">
                <a:extLst>
                  <a:ext uri="{FF2B5EF4-FFF2-40B4-BE49-F238E27FC236}">
                    <a16:creationId xmlns:a16="http://schemas.microsoft.com/office/drawing/2014/main" id="{3216514A-68C9-2A43-99D6-CC0E9B5D543D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1">
                <a:extLst>
                  <a:ext uri="{FF2B5EF4-FFF2-40B4-BE49-F238E27FC236}">
                    <a16:creationId xmlns:a16="http://schemas.microsoft.com/office/drawing/2014/main" id="{3216514A-68C9-2A43-99D6-CC0E9B5D5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A28349AB-7BDC-5442-B352-656612027E54}"/>
                  </a:ext>
                </a:extLst>
              </p:cNvPr>
              <p:cNvSpPr/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A28349AB-7BDC-5442-B352-65661202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7E94E9A8-23CF-AA49-8DE0-4E354E562EA3}"/>
                  </a:ext>
                </a:extLst>
              </p:cNvPr>
              <p:cNvSpPr/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7E94E9A8-23CF-AA49-8DE0-4E354E562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9C2E5DA2-C6F5-F24A-AF0D-FA517198AFB0}"/>
                  </a:ext>
                </a:extLst>
              </p:cNvPr>
              <p:cNvSpPr/>
              <p:nvPr/>
            </p:nvSpPr>
            <p:spPr>
              <a:xfrm>
                <a:off x="4247061" y="3092246"/>
                <a:ext cx="4208307" cy="696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9C2E5DA2-C6F5-F24A-AF0D-FA517198A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61" y="3092246"/>
                <a:ext cx="4208307" cy="696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6">
                <a:extLst>
                  <a:ext uri="{FF2B5EF4-FFF2-40B4-BE49-F238E27FC236}">
                    <a16:creationId xmlns:a16="http://schemas.microsoft.com/office/drawing/2014/main" id="{755F8E0A-DC39-4146-89FB-5B67EB78E82C}"/>
                  </a:ext>
                </a:extLst>
              </p:cNvPr>
              <p:cNvSpPr/>
              <p:nvPr/>
            </p:nvSpPr>
            <p:spPr>
              <a:xfrm>
                <a:off x="3463169" y="4080471"/>
                <a:ext cx="4278839" cy="1152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6">
                <a:extLst>
                  <a:ext uri="{FF2B5EF4-FFF2-40B4-BE49-F238E27FC236}">
                    <a16:creationId xmlns:a16="http://schemas.microsoft.com/office/drawing/2014/main" id="{755F8E0A-DC39-4146-89FB-5B67EB78E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9" y="4080471"/>
                <a:ext cx="4278839" cy="11526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7">
                <a:extLst>
                  <a:ext uri="{FF2B5EF4-FFF2-40B4-BE49-F238E27FC236}">
                    <a16:creationId xmlns:a16="http://schemas.microsoft.com/office/drawing/2014/main" id="{15B7BD50-D0D5-8644-B5CB-A2CEE547CCF1}"/>
                  </a:ext>
                </a:extLst>
              </p:cNvPr>
              <p:cNvSpPr/>
              <p:nvPr/>
            </p:nvSpPr>
            <p:spPr>
              <a:xfrm>
                <a:off x="4098746" y="3645024"/>
                <a:ext cx="4208307" cy="696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7">
                <a:extLst>
                  <a:ext uri="{FF2B5EF4-FFF2-40B4-BE49-F238E27FC236}">
                    <a16:creationId xmlns:a16="http://schemas.microsoft.com/office/drawing/2014/main" id="{15B7BD50-D0D5-8644-B5CB-A2CEE547C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746" y="3645024"/>
                <a:ext cx="4208307" cy="696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FB5F0816-C620-604F-BDD4-8065612A14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FB5F0816-C620-604F-BDD4-8065612A1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10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86E55759-DE94-E146-B0C5-668ECF59ECB3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86E55759-DE94-E146-B0C5-668ECF5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0F206612-54D6-CB49-A0CB-A9A7316D8C8E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0F206612-54D6-CB49-A0CB-A9A7316D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1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7">
                <a:extLst>
                  <a:ext uri="{FF2B5EF4-FFF2-40B4-BE49-F238E27FC236}">
                    <a16:creationId xmlns:a16="http://schemas.microsoft.com/office/drawing/2014/main" id="{C96DB00F-C8BB-9140-9E6E-3225DAF1492D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7">
                <a:extLst>
                  <a:ext uri="{FF2B5EF4-FFF2-40B4-BE49-F238E27FC236}">
                    <a16:creationId xmlns:a16="http://schemas.microsoft.com/office/drawing/2014/main" id="{C96DB00F-C8BB-9140-9E6E-3225DAF14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8">
                <a:extLst>
                  <a:ext uri="{FF2B5EF4-FFF2-40B4-BE49-F238E27FC236}">
                    <a16:creationId xmlns:a16="http://schemas.microsoft.com/office/drawing/2014/main" id="{1F072F34-0B46-2445-B786-144B9C8A786C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8" name="Прямоугольник 28">
                <a:extLst>
                  <a:ext uri="{FF2B5EF4-FFF2-40B4-BE49-F238E27FC236}">
                    <a16:creationId xmlns:a16="http://schemas.microsoft.com/office/drawing/2014/main" id="{1F072F34-0B46-2445-B786-144B9C8A7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4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03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DE996E3-C75C-0F48-8048-292ADF994D6B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DE996E3-C75C-0F48-8048-292ADF99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A873E5-F7B1-424F-B977-F3A436DE8616}"/>
                  </a:ext>
                </a:extLst>
              </p:cNvPr>
              <p:cNvSpPr/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A873E5-F7B1-424F-B977-F3A436DE8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BE59A62-E9F9-B140-B5C4-5EC2E9987521}"/>
                  </a:ext>
                </a:extLst>
              </p:cNvPr>
              <p:cNvSpPr/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BE59A62-E9F9-B140-B5C4-5EC2E9987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6D39733-40A8-D84F-9E31-081A8AFFD29A}"/>
                  </a:ext>
                </a:extLst>
              </p:cNvPr>
              <p:cNvSpPr/>
              <p:nvPr/>
            </p:nvSpPr>
            <p:spPr>
              <a:xfrm>
                <a:off x="4247061" y="3092246"/>
                <a:ext cx="4208307" cy="696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6D39733-40A8-D84F-9E31-081A8AFFD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61" y="3092246"/>
                <a:ext cx="4208307" cy="696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DE328E-2C5A-B74A-91FD-A7BF41DFA7A7}"/>
                  </a:ext>
                </a:extLst>
              </p:cNvPr>
              <p:cNvSpPr/>
              <p:nvPr/>
            </p:nvSpPr>
            <p:spPr>
              <a:xfrm>
                <a:off x="3463169" y="4080471"/>
                <a:ext cx="4278839" cy="1152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DE328E-2C5A-B74A-91FD-A7BF41DFA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9" y="4080471"/>
                <a:ext cx="4278839" cy="11526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7DD2670-5BF5-014B-9112-5CEDBACBF045}"/>
                  </a:ext>
                </a:extLst>
              </p:cNvPr>
              <p:cNvSpPr/>
              <p:nvPr/>
            </p:nvSpPr>
            <p:spPr>
              <a:xfrm>
                <a:off x="4098746" y="3645024"/>
                <a:ext cx="4208307" cy="696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7DD2670-5BF5-014B-9112-5CEDBACBF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746" y="3645024"/>
                <a:ext cx="4208307" cy="696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55A9ECE-1024-EA44-89B4-D4C046A4F1CD}"/>
                  </a:ext>
                </a:extLst>
              </p:cNvPr>
              <p:cNvSpPr/>
              <p:nvPr/>
            </p:nvSpPr>
            <p:spPr>
              <a:xfrm>
                <a:off x="1875143" y="5187906"/>
                <a:ext cx="4638386" cy="865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1" i="1" baseline="-25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1" i="1" baseline="-25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55A9ECE-1024-EA44-89B4-D4C046A4F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43" y="5187906"/>
                <a:ext cx="4638386" cy="865622"/>
              </a:xfrm>
              <a:prstGeom prst="rect">
                <a:avLst/>
              </a:prstGeom>
              <a:blipFill>
                <a:blip r:embed="rId10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5AB87D37-D563-E54D-AF6C-08394D7D25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5AB87D37-D563-E54D-AF6C-08394D7D2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11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F61E430F-FF5C-1946-94BC-739D448F10F4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F61E430F-FF5C-1946-94BC-739D448F1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1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6">
                <a:extLst>
                  <a:ext uri="{FF2B5EF4-FFF2-40B4-BE49-F238E27FC236}">
                    <a16:creationId xmlns:a16="http://schemas.microsoft.com/office/drawing/2014/main" id="{EF877543-0335-E44D-85C4-E53B0398746E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6">
                <a:extLst>
                  <a:ext uri="{FF2B5EF4-FFF2-40B4-BE49-F238E27FC236}">
                    <a16:creationId xmlns:a16="http://schemas.microsoft.com/office/drawing/2014/main" id="{EF877543-0335-E44D-85C4-E53B03987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42C8763A-B230-DA4B-8EE2-F769E9DF0806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42C8763A-B230-DA4B-8EE2-F769E9DF0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4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1C06F61F-3344-FA4F-A61B-066AD11F514A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1C06F61F-3344-FA4F-A61B-066AD11F5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5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23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C434E34-9F66-EB41-A928-73EDD60FC2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C434E34-9F66-EB41-A928-73EDD60FC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4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BE59A62-E9F9-B140-B5C4-5EC2E9987521}"/>
                  </a:ext>
                </a:extLst>
              </p:cNvPr>
              <p:cNvSpPr/>
              <p:nvPr/>
            </p:nvSpPr>
            <p:spPr>
              <a:xfrm>
                <a:off x="304801" y="3036720"/>
                <a:ext cx="2876134" cy="101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BE59A62-E9F9-B140-B5C4-5EC2E9987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3036720"/>
                <a:ext cx="2876134" cy="1015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DE328E-2C5A-B74A-91FD-A7BF41DFA7A7}"/>
                  </a:ext>
                </a:extLst>
              </p:cNvPr>
              <p:cNvSpPr/>
              <p:nvPr/>
            </p:nvSpPr>
            <p:spPr>
              <a:xfrm>
                <a:off x="3463169" y="2968111"/>
                <a:ext cx="4278839" cy="1152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DE328E-2C5A-B74A-91FD-A7BF41DFA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9" y="2968111"/>
                <a:ext cx="4278839" cy="11526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F4F598F0-3736-244F-ACAF-EC89A733BFE1}"/>
              </a:ext>
            </a:extLst>
          </p:cNvPr>
          <p:cNvSpPr/>
          <p:nvPr/>
        </p:nvSpPr>
        <p:spPr>
          <a:xfrm>
            <a:off x="1547664" y="5229200"/>
            <a:ext cx="5722673" cy="8719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374793-21B8-2C49-A851-41124B066147}"/>
              </a:ext>
            </a:extLst>
          </p:cNvPr>
          <p:cNvSpPr txBox="1"/>
          <p:nvPr/>
        </p:nvSpPr>
        <p:spPr>
          <a:xfrm>
            <a:off x="2047263" y="5270195"/>
            <a:ext cx="522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Можем воспользоваться методом максимального правдоподобия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3C953485-A3AD-FE4B-9357-AD4752510F24}"/>
              </a:ext>
            </a:extLst>
          </p:cNvPr>
          <p:cNvSpPr/>
          <p:nvPr/>
        </p:nvSpPr>
        <p:spPr>
          <a:xfrm>
            <a:off x="1685985" y="535568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BB2EE17C-CF46-1D45-86F6-7DF21661560F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BB2EE17C-CF46-1D45-86F6-7DF216615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20407890-C237-0A41-900F-4368AB8E3DA1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20407890-C237-0A41-900F-4368AB8E3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393236AC-F073-4B47-AF9C-F9BA96E2A3D0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393236AC-F073-4B47-AF9C-F9BA96E2A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3CCE072A-6C2B-A945-8BEC-09BEB80232D7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3CCE072A-6C2B-A945-8BEC-09BEB8023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18F77373-0E2E-8D4D-9736-CE40B1D9FB1B}"/>
                  </a:ext>
                </a:extLst>
              </p:cNvPr>
              <p:cNvSpPr/>
              <p:nvPr/>
            </p:nvSpPr>
            <p:spPr>
              <a:xfrm>
                <a:off x="1875143" y="4113072"/>
                <a:ext cx="4638386" cy="865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1" i="1" baseline="-25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1" i="1" baseline="-25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18F77373-0E2E-8D4D-9736-CE40B1D9F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43" y="4113072"/>
                <a:ext cx="4638386" cy="865622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5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8">
                <a:extLst>
                  <a:ext uri="{FF2B5EF4-FFF2-40B4-BE49-F238E27FC236}">
                    <a16:creationId xmlns:a16="http://schemas.microsoft.com/office/drawing/2014/main" id="{74B1BBE0-CD0B-F44A-BA60-4C1B28C42E97}"/>
                  </a:ext>
                </a:extLst>
              </p:cNvPr>
              <p:cNvSpPr/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8">
                <a:extLst>
                  <a:ext uri="{FF2B5EF4-FFF2-40B4-BE49-F238E27FC236}">
                    <a16:creationId xmlns:a16="http://schemas.microsoft.com/office/drawing/2014/main" id="{74B1BBE0-CD0B-F44A-BA60-4C1B28C42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  <a:blipFill>
                <a:blip r:embed="rId4"/>
                <a:stretch>
                  <a:fillRect r="-448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B1F311EB-9DB2-BC4B-8B3D-11E6EDCE3E3D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B1F311EB-9DB2-BC4B-8B3D-11E6EDCE3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24">
                <a:extLst>
                  <a:ext uri="{FF2B5EF4-FFF2-40B4-BE49-F238E27FC236}">
                    <a16:creationId xmlns:a16="http://schemas.microsoft.com/office/drawing/2014/main" id="{D04B0E86-D3C4-C042-A0A6-240A04C8D61E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24">
                <a:extLst>
                  <a:ext uri="{FF2B5EF4-FFF2-40B4-BE49-F238E27FC236}">
                    <a16:creationId xmlns:a16="http://schemas.microsoft.com/office/drawing/2014/main" id="{D04B0E86-D3C4-C042-A0A6-240A04C8D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E9824C31-A262-034D-8439-3FFF920CBAE1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E9824C31-A262-034D-8439-3FFF920CB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7">
                <a:extLst>
                  <a:ext uri="{FF2B5EF4-FFF2-40B4-BE49-F238E27FC236}">
                    <a16:creationId xmlns:a16="http://schemas.microsoft.com/office/drawing/2014/main" id="{FB178841-96B5-BB4B-B195-8F87C2704982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27">
                <a:extLst>
                  <a:ext uri="{FF2B5EF4-FFF2-40B4-BE49-F238E27FC236}">
                    <a16:creationId xmlns:a16="http://schemas.microsoft.com/office/drawing/2014/main" id="{FB178841-96B5-BB4B-B195-8F87C2704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DD055780-A109-0D44-967B-9B660AE1565E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DD055780-A109-0D44-967B-9B660AE15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9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05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/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  <a:blipFill>
                <a:blip r:embed="rId4"/>
                <a:stretch>
                  <a:fillRect l="-18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4F61BE-12F5-1842-8C07-2B3A176ADB21}"/>
              </a:ext>
            </a:extLst>
          </p:cNvPr>
          <p:cNvSpPr/>
          <p:nvPr/>
        </p:nvSpPr>
        <p:spPr>
          <a:xfrm>
            <a:off x="271238" y="4797152"/>
            <a:ext cx="235654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 знаем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>
                <a:solidFill>
                  <a:srgbClr val="C0504D"/>
                </a:solidFill>
                <a:sym typeface="Wingdings" pitchFamily="2" charset="2"/>
              </a:rPr>
              <a:t>:( 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F9FADA3-FA6A-D74A-A138-51177A329DAA}"/>
              </a:ext>
            </a:extLst>
          </p:cNvPr>
          <p:cNvSpPr/>
          <p:nvPr/>
        </p:nvSpPr>
        <p:spPr>
          <a:xfrm>
            <a:off x="1074107" y="4304290"/>
            <a:ext cx="622898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289F3A5-9B91-C44C-BF8C-F493614287BF}"/>
              </a:ext>
            </a:extLst>
          </p:cNvPr>
          <p:cNvSpPr/>
          <p:nvPr/>
        </p:nvSpPr>
        <p:spPr>
          <a:xfrm>
            <a:off x="4505317" y="4296123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70AECEB-8DCF-F843-9F61-6E4D48662D47}"/>
              </a:ext>
            </a:extLst>
          </p:cNvPr>
          <p:cNvSpPr/>
          <p:nvPr/>
        </p:nvSpPr>
        <p:spPr>
          <a:xfrm>
            <a:off x="3675169" y="3390091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8">
                <a:extLst>
                  <a:ext uri="{FF2B5EF4-FFF2-40B4-BE49-F238E27FC236}">
                    <a16:creationId xmlns:a16="http://schemas.microsoft.com/office/drawing/2014/main" id="{AC116260-EA49-C341-A927-F138F9ABDCEA}"/>
                  </a:ext>
                </a:extLst>
              </p:cNvPr>
              <p:cNvSpPr/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8">
                <a:extLst>
                  <a:ext uri="{FF2B5EF4-FFF2-40B4-BE49-F238E27FC236}">
                    <a16:creationId xmlns:a16="http://schemas.microsoft.com/office/drawing/2014/main" id="{AC116260-EA49-C341-A927-F138F9ABD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  <a:blipFill>
                <a:blip r:embed="rId5"/>
                <a:stretch>
                  <a:fillRect r="-448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2139E276-D8BA-904E-8EA8-5DBE0C6E1FC5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2139E276-D8BA-904E-8EA8-5DBE0C6E1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E41EB85B-9103-5342-B56B-8ABB9D350984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E41EB85B-9103-5342-B56B-8ABB9D350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19D409E8-8E3E-1546-940F-64BA5E76FD76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19D409E8-8E3E-1546-940F-64BA5E76F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2435ABA1-F77A-4C41-90A7-FE2DEBC074D7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2435ABA1-F77A-4C41-90A7-FE2DEBC07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9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06A92D37-B2AE-3E4E-935B-67662FF674F9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06A92D37-B2AE-3E4E-935B-67662FF67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0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2">
                <a:extLst>
                  <a:ext uri="{FF2B5EF4-FFF2-40B4-BE49-F238E27FC236}">
                    <a16:creationId xmlns:a16="http://schemas.microsoft.com/office/drawing/2014/main" id="{BA75B0C4-4F4A-6A41-9AA9-386B5E8A65B5}"/>
                  </a:ext>
                </a:extLst>
              </p:cNvPr>
              <p:cNvSpPr/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2">
                <a:extLst>
                  <a:ext uri="{FF2B5EF4-FFF2-40B4-BE49-F238E27FC236}">
                    <a16:creationId xmlns:a16="http://schemas.microsoft.com/office/drawing/2014/main" id="{BA75B0C4-4F4A-6A41-9AA9-386B5E8A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  <a:blipFill>
                <a:blip r:embed="rId4"/>
                <a:stretch>
                  <a:fillRect l="-18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9">
                <a:extLst>
                  <a:ext uri="{FF2B5EF4-FFF2-40B4-BE49-F238E27FC236}">
                    <a16:creationId xmlns:a16="http://schemas.microsoft.com/office/drawing/2014/main" id="{1876BAF8-579B-B24D-A6AA-8952C097E602}"/>
                  </a:ext>
                </a:extLst>
              </p:cNvPr>
              <p:cNvSpPr/>
              <p:nvPr/>
            </p:nvSpPr>
            <p:spPr>
              <a:xfrm>
                <a:off x="668538" y="4775803"/>
                <a:ext cx="671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9">
                <a:extLst>
                  <a:ext uri="{FF2B5EF4-FFF2-40B4-BE49-F238E27FC236}">
                    <a16:creationId xmlns:a16="http://schemas.microsoft.com/office/drawing/2014/main" id="{1876BAF8-579B-B24D-A6AA-8952C097E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38" y="4775803"/>
                <a:ext cx="6711774" cy="461665"/>
              </a:xfrm>
              <a:prstGeom prst="rect">
                <a:avLst/>
              </a:prstGeom>
              <a:blipFill>
                <a:blip r:embed="rId5"/>
                <a:stretch>
                  <a:fillRect l="-189" b="-210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8">
                <a:extLst>
                  <a:ext uri="{FF2B5EF4-FFF2-40B4-BE49-F238E27FC236}">
                    <a16:creationId xmlns:a16="http://schemas.microsoft.com/office/drawing/2014/main" id="{DBD82351-C8E2-8C46-A14A-1F5E23AB595D}"/>
                  </a:ext>
                </a:extLst>
              </p:cNvPr>
              <p:cNvSpPr/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8">
                <a:extLst>
                  <a:ext uri="{FF2B5EF4-FFF2-40B4-BE49-F238E27FC236}">
                    <a16:creationId xmlns:a16="http://schemas.microsoft.com/office/drawing/2014/main" id="{DBD82351-C8E2-8C46-A14A-1F5E23AB5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  <a:blipFill>
                <a:blip r:embed="rId6"/>
                <a:stretch>
                  <a:fillRect r="-448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728C577A-DB15-864D-8FD9-69F3ADB36C77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728C577A-DB15-864D-8FD9-69F3ADB36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143D7766-71EB-CA44-A2FF-F8AED8AE5EFB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143D7766-71EB-CA44-A2FF-F8AED8AE5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9B302EC1-9D2A-F645-A23A-EE051721E161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9B302EC1-9D2A-F645-A23A-EE051721E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82DCF8DA-9236-224A-B669-03C0F260DFE6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82DCF8DA-9236-224A-B669-03C0F260D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2FBE6782-44BF-4E4F-8C41-89E9B0204C95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2FBE6782-44BF-4E4F-8C41-89E9B0204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62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/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  <a:blipFill>
                <a:blip r:embed="rId4"/>
                <a:stretch>
                  <a:fillRect l="-18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B76E106-C394-5444-81A3-4A9F09D0DD53}"/>
                  </a:ext>
                </a:extLst>
              </p:cNvPr>
              <p:cNvSpPr/>
              <p:nvPr/>
            </p:nvSpPr>
            <p:spPr>
              <a:xfrm>
                <a:off x="668538" y="4775803"/>
                <a:ext cx="671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B76E106-C394-5444-81A3-4A9F09D0D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38" y="4775803"/>
                <a:ext cx="6711774" cy="461665"/>
              </a:xfrm>
              <a:prstGeom prst="rect">
                <a:avLst/>
              </a:prstGeom>
              <a:blipFill>
                <a:blip r:embed="rId5"/>
                <a:stretch>
                  <a:fillRect l="-189" b="-210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8">
                <a:extLst>
                  <a:ext uri="{FF2B5EF4-FFF2-40B4-BE49-F238E27FC236}">
                    <a16:creationId xmlns:a16="http://schemas.microsoft.com/office/drawing/2014/main" id="{499C007A-CD9F-D04B-9BF0-BD033C66265D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8">
                <a:extLst>
                  <a:ext uri="{FF2B5EF4-FFF2-40B4-BE49-F238E27FC236}">
                    <a16:creationId xmlns:a16="http://schemas.microsoft.com/office/drawing/2014/main" id="{499C007A-CD9F-D04B-9BF0-BD033C662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9">
                <a:extLst>
                  <a:ext uri="{FF2B5EF4-FFF2-40B4-BE49-F238E27FC236}">
                    <a16:creationId xmlns:a16="http://schemas.microsoft.com/office/drawing/2014/main" id="{6E7F1A34-7772-7447-8CDB-A450B036DC48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9">
                <a:extLst>
                  <a:ext uri="{FF2B5EF4-FFF2-40B4-BE49-F238E27FC236}">
                    <a16:creationId xmlns:a16="http://schemas.microsoft.com/office/drawing/2014/main" id="{6E7F1A34-7772-7447-8CDB-A450B036D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6F045A3B-2F5E-6E46-A46C-37BA610EB69C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6F045A3B-2F5E-6E46-A46C-37BA610EB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436DD98D-4D5C-224C-BBBA-493B5CC849C4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436DD98D-4D5C-224C-BBBA-493B5CC84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1E6210D5-9DBD-E248-B0DC-55C1A5127DD2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1E6210D5-9DBD-E248-B0DC-55C1A5127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9A95D0E5-1399-354B-B5E5-F4374500B2DB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9A95D0E5-1399-354B-B5E5-F4374500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63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59B508A-A351-F640-8EEC-E3F42C7D5BFF}"/>
              </a:ext>
            </a:extLst>
          </p:cNvPr>
          <p:cNvSpPr/>
          <p:nvPr/>
        </p:nvSpPr>
        <p:spPr>
          <a:xfrm>
            <a:off x="3079550" y="4797152"/>
            <a:ext cx="235654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 знаем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>
                <a:solidFill>
                  <a:srgbClr val="C0504D"/>
                </a:solidFill>
                <a:sym typeface="Wingdings" pitchFamily="2" charset="2"/>
              </a:rPr>
              <a:t>:( 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EECD15C-36BA-F24E-8CB0-06A8BFB90378}"/>
              </a:ext>
            </a:extLst>
          </p:cNvPr>
          <p:cNvSpPr/>
          <p:nvPr/>
        </p:nvSpPr>
        <p:spPr>
          <a:xfrm>
            <a:off x="3851920" y="4303733"/>
            <a:ext cx="721170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77BB8D3-7059-DE44-B410-45CF30438F2C}"/>
              </a:ext>
            </a:extLst>
          </p:cNvPr>
          <p:cNvSpPr/>
          <p:nvPr/>
        </p:nvSpPr>
        <p:spPr>
          <a:xfrm>
            <a:off x="4860032" y="4284052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DB672C-08FF-BE43-84F5-C84D107C5471}"/>
              </a:ext>
            </a:extLst>
          </p:cNvPr>
          <p:cNvSpPr/>
          <p:nvPr/>
        </p:nvSpPr>
        <p:spPr>
          <a:xfrm>
            <a:off x="4504358" y="3420424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8">
                <a:extLst>
                  <a:ext uri="{FF2B5EF4-FFF2-40B4-BE49-F238E27FC236}">
                    <a16:creationId xmlns:a16="http://schemas.microsoft.com/office/drawing/2014/main" id="{0067620E-B02F-014F-92BA-24AECFE5CFA2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8">
                <a:extLst>
                  <a:ext uri="{FF2B5EF4-FFF2-40B4-BE49-F238E27FC236}">
                    <a16:creationId xmlns:a16="http://schemas.microsoft.com/office/drawing/2014/main" id="{0067620E-B02F-014F-92BA-24AECFE5C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9">
                <a:extLst>
                  <a:ext uri="{FF2B5EF4-FFF2-40B4-BE49-F238E27FC236}">
                    <a16:creationId xmlns:a16="http://schemas.microsoft.com/office/drawing/2014/main" id="{C95FA8FE-0E77-F543-AE6C-D21D38E62977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9">
                <a:extLst>
                  <a:ext uri="{FF2B5EF4-FFF2-40B4-BE49-F238E27FC236}">
                    <a16:creationId xmlns:a16="http://schemas.microsoft.com/office/drawing/2014/main" id="{C95FA8FE-0E77-F543-AE6C-D21D38E62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">
                <a:extLst>
                  <a:ext uri="{FF2B5EF4-FFF2-40B4-BE49-F238E27FC236}">
                    <a16:creationId xmlns:a16="http://schemas.microsoft.com/office/drawing/2014/main" id="{9CC757CD-0672-E64E-A0AA-7492F4BAC74F}"/>
                  </a:ext>
                </a:extLst>
              </p:cNvPr>
              <p:cNvSpPr/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">
                <a:extLst>
                  <a:ext uri="{FF2B5EF4-FFF2-40B4-BE49-F238E27FC236}">
                    <a16:creationId xmlns:a16="http://schemas.microsoft.com/office/drawing/2014/main" id="{9CC757CD-0672-E64E-A0AA-7492F4BAC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  <a:blipFill>
                <a:blip r:embed="rId6"/>
                <a:stretch>
                  <a:fillRect l="-21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4EBA6027-40C2-0A40-A805-43E19460E6DE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4EBA6027-40C2-0A40-A805-43E19460E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AC1EFAA3-7B40-F64F-B616-0557F6CDEF8F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AC1EFAA3-7B40-F64F-B616-0557F6CDE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A842FA3C-5324-A944-A9FD-696A9E45FBFB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A842FA3C-5324-A944-A9FD-696A9E45F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9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876FEEDD-5D82-D147-9B2F-C4E9DCA83426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876FEEDD-5D82-D147-9B2F-C4E9DCA83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0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 – одно наблюдение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3285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 факту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один временной ряд – это одно наблюдение за последовательностью случайных величин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сделать выводы о поведении валютного курса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нам нужно много параллельных вселенных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где события развивались по-разному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 сожалению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пока не умеем путешествовать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параллельные вселенные и собирать в них данные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Из-за этого на структуру ряда приходится накладывать дополнительные ограничения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r>
              <a:rPr lang="ru-RU" sz="2400" dirty="0">
                <a:solidFill>
                  <a:srgbClr val="373737"/>
                </a:solidFill>
              </a:rPr>
              <a:t> ряд стационарен или ряд можно разложить на составляющие 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9241E3-416D-AE48-8012-441C5D859176}"/>
              </a:ext>
            </a:extLst>
          </p:cNvPr>
          <p:cNvSpPr/>
          <p:nvPr/>
        </p:nvSpPr>
        <p:spPr>
          <a:xfrm>
            <a:off x="3890180" y="5445224"/>
            <a:ext cx="118587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знаем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>
                <a:solidFill>
                  <a:srgbClr val="C0504D"/>
                </a:solidFill>
                <a:sym typeface="Wingdings" pitchFamily="2" charset="2"/>
              </a:rPr>
              <a:t> 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D61408F-7B1F-904A-8159-957A3FE86EAB}"/>
              </a:ext>
            </a:extLst>
          </p:cNvPr>
          <p:cNvSpPr/>
          <p:nvPr/>
        </p:nvSpPr>
        <p:spPr>
          <a:xfrm>
            <a:off x="4211960" y="4869160"/>
            <a:ext cx="448208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211E7D1-C4D0-AB4F-B7ED-525C53EB9B09}"/>
              </a:ext>
            </a:extLst>
          </p:cNvPr>
          <p:cNvSpPr/>
          <p:nvPr/>
        </p:nvSpPr>
        <p:spPr>
          <a:xfrm>
            <a:off x="4788024" y="4869160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05C800-E456-2A42-BABF-06FBF71330E6}"/>
              </a:ext>
            </a:extLst>
          </p:cNvPr>
          <p:cNvSpPr/>
          <p:nvPr/>
        </p:nvSpPr>
        <p:spPr>
          <a:xfrm>
            <a:off x="5148064" y="5445224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E101450-0C37-154F-97B7-63736DB55FC9}"/>
              </a:ext>
            </a:extLst>
          </p:cNvPr>
          <p:cNvSpPr/>
          <p:nvPr/>
        </p:nvSpPr>
        <p:spPr>
          <a:xfrm>
            <a:off x="5833220" y="4863683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8">
                <a:extLst>
                  <a:ext uri="{FF2B5EF4-FFF2-40B4-BE49-F238E27FC236}">
                    <a16:creationId xmlns:a16="http://schemas.microsoft.com/office/drawing/2014/main" id="{AAE89042-B9B3-1B4F-84EC-C40EB98CEA86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8">
                <a:extLst>
                  <a:ext uri="{FF2B5EF4-FFF2-40B4-BE49-F238E27FC236}">
                    <a16:creationId xmlns:a16="http://schemas.microsoft.com/office/drawing/2014/main" id="{AAE89042-B9B3-1B4F-84EC-C40EB98CE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9">
                <a:extLst>
                  <a:ext uri="{FF2B5EF4-FFF2-40B4-BE49-F238E27FC236}">
                    <a16:creationId xmlns:a16="http://schemas.microsoft.com/office/drawing/2014/main" id="{FD4D5AEE-A529-2449-99F5-E6AB4A897546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9">
                <a:extLst>
                  <a:ext uri="{FF2B5EF4-FFF2-40B4-BE49-F238E27FC236}">
                    <a16:creationId xmlns:a16="http://schemas.microsoft.com/office/drawing/2014/main" id="{FD4D5AEE-A529-2449-99F5-E6AB4A897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8347E413-893B-9141-9D64-27570A42F81C}"/>
                  </a:ext>
                </a:extLst>
              </p:cNvPr>
              <p:cNvSpPr/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8347E413-893B-9141-9D64-27570A42F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  <a:blipFill>
                <a:blip r:embed="rId6"/>
                <a:stretch>
                  <a:fillRect l="-21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9">
                <a:extLst>
                  <a:ext uri="{FF2B5EF4-FFF2-40B4-BE49-F238E27FC236}">
                    <a16:creationId xmlns:a16="http://schemas.microsoft.com/office/drawing/2014/main" id="{03556261-4F74-EB4F-B4E1-50CDDA1EEE4B}"/>
                  </a:ext>
                </a:extLst>
              </p:cNvPr>
              <p:cNvSpPr/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9">
                <a:extLst>
                  <a:ext uri="{FF2B5EF4-FFF2-40B4-BE49-F238E27FC236}">
                    <a16:creationId xmlns:a16="http://schemas.microsoft.com/office/drawing/2014/main" id="{03556261-4F74-EB4F-B4E1-50CDDA1EE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4">
                <a:extLst>
                  <a:ext uri="{FF2B5EF4-FFF2-40B4-BE49-F238E27FC236}">
                    <a16:creationId xmlns:a16="http://schemas.microsoft.com/office/drawing/2014/main" id="{067BD931-C878-4044-A753-AFB015394845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4">
                <a:extLst>
                  <a:ext uri="{FF2B5EF4-FFF2-40B4-BE49-F238E27FC236}">
                    <a16:creationId xmlns:a16="http://schemas.microsoft.com/office/drawing/2014/main" id="{067BD931-C878-4044-A753-AFB015394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6">
                <a:extLst>
                  <a:ext uri="{FF2B5EF4-FFF2-40B4-BE49-F238E27FC236}">
                    <a16:creationId xmlns:a16="http://schemas.microsoft.com/office/drawing/2014/main" id="{DA6F452B-14E8-1C4F-8A0B-85A638B138F5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6">
                <a:extLst>
                  <a:ext uri="{FF2B5EF4-FFF2-40B4-BE49-F238E27FC236}">
                    <a16:creationId xmlns:a16="http://schemas.microsoft.com/office/drawing/2014/main" id="{DA6F452B-14E8-1C4F-8A0B-85A638B13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7">
                <a:extLst>
                  <a:ext uri="{FF2B5EF4-FFF2-40B4-BE49-F238E27FC236}">
                    <a16:creationId xmlns:a16="http://schemas.microsoft.com/office/drawing/2014/main" id="{9F7AB9A6-D43A-DF49-B4AE-9F8B944AC6D8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7">
                <a:extLst>
                  <a:ext uri="{FF2B5EF4-FFF2-40B4-BE49-F238E27FC236}">
                    <a16:creationId xmlns:a16="http://schemas.microsoft.com/office/drawing/2014/main" id="{9F7AB9A6-D43A-DF49-B4AE-9F8B944AC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8">
                <a:extLst>
                  <a:ext uri="{FF2B5EF4-FFF2-40B4-BE49-F238E27FC236}">
                    <a16:creationId xmlns:a16="http://schemas.microsoft.com/office/drawing/2014/main" id="{90996E99-4D58-B54F-BCAB-97A3BC7232CA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6" name="Прямоугольник 28">
                <a:extLst>
                  <a:ext uri="{FF2B5EF4-FFF2-40B4-BE49-F238E27FC236}">
                    <a16:creationId xmlns:a16="http://schemas.microsoft.com/office/drawing/2014/main" id="{90996E99-4D58-B54F-BCAB-97A3BC723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78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8">
                <a:extLst>
                  <a:ext uri="{FF2B5EF4-FFF2-40B4-BE49-F238E27FC236}">
                    <a16:creationId xmlns:a16="http://schemas.microsoft.com/office/drawing/2014/main" id="{44BF97C3-E37D-CE49-9D4B-6F51DF88266D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8">
                <a:extLst>
                  <a:ext uri="{FF2B5EF4-FFF2-40B4-BE49-F238E27FC236}">
                    <a16:creationId xmlns:a16="http://schemas.microsoft.com/office/drawing/2014/main" id="{44BF97C3-E37D-CE49-9D4B-6F51DF882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9">
                <a:extLst>
                  <a:ext uri="{FF2B5EF4-FFF2-40B4-BE49-F238E27FC236}">
                    <a16:creationId xmlns:a16="http://schemas.microsoft.com/office/drawing/2014/main" id="{3D7D1685-7B27-0343-B33F-F90ECCF21DFC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9">
                <a:extLst>
                  <a:ext uri="{FF2B5EF4-FFF2-40B4-BE49-F238E27FC236}">
                    <a16:creationId xmlns:a16="http://schemas.microsoft.com/office/drawing/2014/main" id="{3D7D1685-7B27-0343-B33F-F90ECCF21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">
                <a:extLst>
                  <a:ext uri="{FF2B5EF4-FFF2-40B4-BE49-F238E27FC236}">
                    <a16:creationId xmlns:a16="http://schemas.microsoft.com/office/drawing/2014/main" id="{347D3F0C-4877-9447-A836-B646E3F60FB9}"/>
                  </a:ext>
                </a:extLst>
              </p:cNvPr>
              <p:cNvSpPr/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">
                <a:extLst>
                  <a:ext uri="{FF2B5EF4-FFF2-40B4-BE49-F238E27FC236}">
                    <a16:creationId xmlns:a16="http://schemas.microsoft.com/office/drawing/2014/main" id="{347D3F0C-4877-9447-A836-B646E3F60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  <a:blipFill>
                <a:blip r:embed="rId6"/>
                <a:stretch>
                  <a:fillRect l="-21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9">
                <a:extLst>
                  <a:ext uri="{FF2B5EF4-FFF2-40B4-BE49-F238E27FC236}">
                    <a16:creationId xmlns:a16="http://schemas.microsoft.com/office/drawing/2014/main" id="{D0BA3913-417D-C542-A9F6-F5A5218E3230}"/>
                  </a:ext>
                </a:extLst>
              </p:cNvPr>
              <p:cNvSpPr/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9">
                <a:extLst>
                  <a:ext uri="{FF2B5EF4-FFF2-40B4-BE49-F238E27FC236}">
                    <a16:creationId xmlns:a16="http://schemas.microsoft.com/office/drawing/2014/main" id="{D0BA3913-417D-C542-A9F6-F5A5218E3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EF781BBC-4188-344A-89BF-A1B3ECD34AEF}"/>
                  </a:ext>
                </a:extLst>
              </p:cNvPr>
              <p:cNvSpPr/>
              <p:nvPr/>
            </p:nvSpPr>
            <p:spPr>
              <a:xfrm>
                <a:off x="2274131" y="5339303"/>
                <a:ext cx="1729191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EF781BBC-4188-344A-89BF-A1B3ECD34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131" y="5339303"/>
                <a:ext cx="1729191" cy="465961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4">
                <a:extLst>
                  <a:ext uri="{FF2B5EF4-FFF2-40B4-BE49-F238E27FC236}">
                    <a16:creationId xmlns:a16="http://schemas.microsoft.com/office/drawing/2014/main" id="{6F1FF851-B43E-9049-B678-C322130A8DEB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4">
                <a:extLst>
                  <a:ext uri="{FF2B5EF4-FFF2-40B4-BE49-F238E27FC236}">
                    <a16:creationId xmlns:a16="http://schemas.microsoft.com/office/drawing/2014/main" id="{6F1FF851-B43E-9049-B678-C322130A8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3C62618E-B9BE-E949-832F-1E6527C9C357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3C62618E-B9BE-E949-832F-1E6527C9C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7">
                <a:extLst>
                  <a:ext uri="{FF2B5EF4-FFF2-40B4-BE49-F238E27FC236}">
                    <a16:creationId xmlns:a16="http://schemas.microsoft.com/office/drawing/2014/main" id="{E613DC51-229C-4D41-A1E7-29E403933A65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30" name="Прямоугольник 27">
                <a:extLst>
                  <a:ext uri="{FF2B5EF4-FFF2-40B4-BE49-F238E27FC236}">
                    <a16:creationId xmlns:a16="http://schemas.microsoft.com/office/drawing/2014/main" id="{E613DC51-229C-4D41-A1E7-29E403933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1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8">
                <a:extLst>
                  <a:ext uri="{FF2B5EF4-FFF2-40B4-BE49-F238E27FC236}">
                    <a16:creationId xmlns:a16="http://schemas.microsoft.com/office/drawing/2014/main" id="{F56F58A1-738A-A842-B015-0800321640DA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31" name="Прямоугольник 28">
                <a:extLst>
                  <a:ext uri="{FF2B5EF4-FFF2-40B4-BE49-F238E27FC236}">
                    <a16:creationId xmlns:a16="http://schemas.microsoft.com/office/drawing/2014/main" id="{F56F58A1-738A-A842-B015-080032164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2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7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8348868-1873-4945-BC11-E248DBD4EBF7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8348868-1873-4945-BC11-E248DBD4E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/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  <a:blipFill>
                <a:blip r:embed="rId6"/>
                <a:stretch>
                  <a:fillRect l="-21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9F23A1-AF7E-9140-BB3C-E18AB0480227}"/>
                  </a:ext>
                </a:extLst>
              </p:cNvPr>
              <p:cNvSpPr/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9F23A1-AF7E-9140-BB3C-E18AB0480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17618E6-F9AE-4E4D-8112-4FAC56102A15}"/>
                  </a:ext>
                </a:extLst>
              </p:cNvPr>
              <p:cNvSpPr/>
              <p:nvPr/>
            </p:nvSpPr>
            <p:spPr>
              <a:xfrm>
                <a:off x="2274131" y="5339303"/>
                <a:ext cx="1729191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17618E6-F9AE-4E4D-8112-4FAC56102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131" y="5339303"/>
                <a:ext cx="1729191" cy="465961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4A312C8-4D67-824B-8F4F-456E558BF1DD}"/>
                  </a:ext>
                </a:extLst>
              </p:cNvPr>
              <p:cNvSpPr/>
              <p:nvPr/>
            </p:nvSpPr>
            <p:spPr>
              <a:xfrm>
                <a:off x="611560" y="5843359"/>
                <a:ext cx="4048416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)=(1+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4A312C8-4D67-824B-8F4F-456E558BF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843359"/>
                <a:ext cx="4048416" cy="465961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E14BF3F8-53F7-454A-A71D-C815B0204E36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E14BF3F8-53F7-454A-A71D-C815B0204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6EFEF00F-FB71-FB4E-873B-AC5E5DF5A74F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6EFEF00F-FB71-FB4E-873B-AC5E5DF5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854E2FBB-A8AC-9546-92EA-F074DA5CAABD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854E2FBB-A8AC-9546-92EA-F074DA5CA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2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2C8E5842-5BA4-7743-B731-1C0989A8867B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2C8E5842-5BA4-7743-B731-1C0989A88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3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8">
                <a:extLst>
                  <a:ext uri="{FF2B5EF4-FFF2-40B4-BE49-F238E27FC236}">
                    <a16:creationId xmlns:a16="http://schemas.microsoft.com/office/drawing/2014/main" id="{B3818FED-884B-2F40-A287-BE0BD22A0655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8">
                <a:extLst>
                  <a:ext uri="{FF2B5EF4-FFF2-40B4-BE49-F238E27FC236}">
                    <a16:creationId xmlns:a16="http://schemas.microsoft.com/office/drawing/2014/main" id="{B3818FED-884B-2F40-A287-BE0BD22A0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3BFF7EA5-5D32-E743-BDFC-5750B0CECCD4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3BFF7EA5-5D32-E743-BDFC-5750B0CEC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FC8D49B0-F353-0047-9135-0F5E616640DF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FC8D49B0-F353-0047-9135-0F5E61664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EFEFE68D-0872-1149-A654-BB99848D3E6B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EFEFE68D-0872-1149-A654-BB99848D3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A3873711-39F4-F94A-80D6-9EF5431826D6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A3873711-39F4-F94A-80D6-9EF543182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8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DC71F95E-857E-0C42-A7C4-4B83CEC81F54}"/>
              </a:ext>
            </a:extLst>
          </p:cNvPr>
          <p:cNvSpPr/>
          <p:nvPr/>
        </p:nvSpPr>
        <p:spPr>
          <a:xfrm>
            <a:off x="4716016" y="512093"/>
            <a:ext cx="4176464" cy="133273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77D44-A0D0-8745-BE5A-CED10E1C585C}"/>
              </a:ext>
            </a:extLst>
          </p:cNvPr>
          <p:cNvSpPr txBox="1"/>
          <p:nvPr/>
        </p:nvSpPr>
        <p:spPr>
          <a:xfrm>
            <a:off x="5301693" y="576099"/>
            <a:ext cx="3590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Модель подходит только для краткосрочных прогнозов</a:t>
            </a: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946CCAB-47DF-1344-92E7-3A01FD0942B1}"/>
              </a:ext>
            </a:extLst>
          </p:cNvPr>
          <p:cNvSpPr/>
          <p:nvPr/>
        </p:nvSpPr>
        <p:spPr>
          <a:xfrm>
            <a:off x="4929385" y="66024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528AE619-8C47-6745-B38C-13B33EF4E9AD}"/>
                  </a:ext>
                </a:extLst>
              </p:cNvPr>
              <p:cNvSpPr/>
              <p:nvPr/>
            </p:nvSpPr>
            <p:spPr>
              <a:xfrm>
                <a:off x="570026" y="3579486"/>
                <a:ext cx="5226110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528AE619-8C47-6745-B38C-13B33EF4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6" y="3579486"/>
                <a:ext cx="5226110" cy="465961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4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042252C-2FA1-3C4E-AC46-2771A22B9EC2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042252C-2FA1-3C4E-AC46-2771A22B9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51AB3D-8690-134D-890B-A93758CA8B35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51AB3D-8690-134D-890B-A93758CA8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129989D-A371-DB4C-84D3-C3033517EDBA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129989D-A371-DB4C-84D3-C3033517E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91AA3AD-59C8-844C-8DD2-FE92DEC16D46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91AA3AD-59C8-844C-8DD2-FE92DEC16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8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DC5E4E1B-3997-9342-90CF-388326F363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4365104"/>
                <a:ext cx="7920880" cy="158417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Так как процесс стационарный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Чем дальше мы прогнозируем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тем сильнее прогноз похож на константу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DC5E4E1B-3997-9342-90CF-388326F36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65104"/>
                <a:ext cx="7920880" cy="1584176"/>
              </a:xfrm>
              <a:prstGeom prst="rect">
                <a:avLst/>
              </a:prstGeom>
              <a:blipFill>
                <a:blip r:embed="rId9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">
            <a:extLst>
              <a:ext uri="{FF2B5EF4-FFF2-40B4-BE49-F238E27FC236}">
                <a16:creationId xmlns:a16="http://schemas.microsoft.com/office/drawing/2014/main" id="{61008DEE-3CC8-7546-AF4D-FB63B8A0CB00}"/>
              </a:ext>
            </a:extLst>
          </p:cNvPr>
          <p:cNvSpPr/>
          <p:nvPr/>
        </p:nvSpPr>
        <p:spPr>
          <a:xfrm>
            <a:off x="4716016" y="512093"/>
            <a:ext cx="4176464" cy="133273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F4CB77-3D31-1945-A91D-74B38F3573E1}"/>
              </a:ext>
            </a:extLst>
          </p:cNvPr>
          <p:cNvSpPr txBox="1"/>
          <p:nvPr/>
        </p:nvSpPr>
        <p:spPr>
          <a:xfrm>
            <a:off x="5301693" y="576099"/>
            <a:ext cx="3590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Модель подходит только для краткосрочных прогнозов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50D668D4-17E6-CA4D-A26F-DCB6099DADE2}"/>
              </a:ext>
            </a:extLst>
          </p:cNvPr>
          <p:cNvSpPr/>
          <p:nvPr/>
        </p:nvSpPr>
        <p:spPr>
          <a:xfrm>
            <a:off x="4929385" y="66024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0550498-354D-2646-840A-1108C953F20D}"/>
                  </a:ext>
                </a:extLst>
              </p:cNvPr>
              <p:cNvSpPr/>
              <p:nvPr/>
            </p:nvSpPr>
            <p:spPr>
              <a:xfrm>
                <a:off x="570026" y="3579486"/>
                <a:ext cx="5226110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0550498-354D-2646-840A-1108C953F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6" y="3579486"/>
                <a:ext cx="5226110" cy="465961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87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439248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Авторегрессия объясняет динамику ряда через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его предыдущие значения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Модель оценивается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Прогнозы модели 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сходятся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математическому ожиданию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следующей неделе мы соединим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AR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MA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части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общую модель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4392488"/>
              </a:xfrm>
              <a:prstGeom prst="rect">
                <a:avLst/>
              </a:prstGeom>
              <a:blipFill>
                <a:blip r:embed="rId4"/>
                <a:stretch>
                  <a:fillRect l="-2244" t="-20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3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Строгая 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68ED6D5-3B81-3448-8581-5C4086279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5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Ряд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строго стационарен (стационарен в узком смысле)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,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для любых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и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совместное распределение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такое же как 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0059A9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5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68ED6D5-3B81-3448-8581-5C4086279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  <a:blipFill>
                <a:blip r:embed="rId4"/>
                <a:stretch>
                  <a:fillRect l="-2404" t="-1759" r="-11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5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Строгая 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2C00CD8-7B16-7A4A-B9C3-4F3C9F036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5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Ряд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строго стационарен (стационарен в узком смысле)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,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для любых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и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совместное распределение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такое же как 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0059A9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5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2C00CD8-7B16-7A4A-B9C3-4F3C9F03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  <a:blipFill>
                <a:blip r:embed="rId4"/>
                <a:stretch>
                  <a:fillRect l="-2404" t="-1759" r="-11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">
            <a:extLst>
              <a:ext uri="{FF2B5EF4-FFF2-40B4-BE49-F238E27FC236}">
                <a16:creationId xmlns:a16="http://schemas.microsoft.com/office/drawing/2014/main" id="{E54722AA-366B-E241-A0DD-5B6F7F4540CE}"/>
              </a:ext>
            </a:extLst>
          </p:cNvPr>
          <p:cNvSpPr/>
          <p:nvPr/>
        </p:nvSpPr>
        <p:spPr>
          <a:xfrm>
            <a:off x="798013" y="2477341"/>
            <a:ext cx="7515538" cy="102366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31AF593-3991-A14A-943E-8C047D2F6C8C}"/>
              </a:ext>
            </a:extLst>
          </p:cNvPr>
          <p:cNvSpPr/>
          <p:nvPr/>
        </p:nvSpPr>
        <p:spPr>
          <a:xfrm>
            <a:off x="795148" y="2577677"/>
            <a:ext cx="7521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557A1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Простым языком</a:t>
            </a:r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свойства ряда не изменяются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изменить начало отсчёта времени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108368-75FC-1C40-BBCC-7036AA4E1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176" y="3627473"/>
            <a:ext cx="6909200" cy="2969879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8A2415-A9B3-8646-B0FA-6AA74A42E7A7}"/>
              </a:ext>
            </a:extLst>
          </p:cNvPr>
          <p:cNvCxnSpPr>
            <a:cxnSpLocks/>
          </p:cNvCxnSpPr>
          <p:nvPr/>
        </p:nvCxnSpPr>
        <p:spPr>
          <a:xfrm flipV="1">
            <a:off x="2271312" y="3771489"/>
            <a:ext cx="0" cy="2376264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7C2AF6D6-B11A-3641-8F7A-C65C0BF93DD5}"/>
              </a:ext>
            </a:extLst>
          </p:cNvPr>
          <p:cNvCxnSpPr>
            <a:cxnSpLocks/>
          </p:cNvCxnSpPr>
          <p:nvPr/>
        </p:nvCxnSpPr>
        <p:spPr>
          <a:xfrm flipV="1">
            <a:off x="2775368" y="3771489"/>
            <a:ext cx="0" cy="2376264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34E597D-2DF1-D14C-AAFD-6CDB63E5C84C}"/>
              </a:ext>
            </a:extLst>
          </p:cNvPr>
          <p:cNvCxnSpPr>
            <a:cxnSpLocks/>
          </p:cNvCxnSpPr>
          <p:nvPr/>
        </p:nvCxnSpPr>
        <p:spPr>
          <a:xfrm flipV="1">
            <a:off x="4863600" y="3771489"/>
            <a:ext cx="0" cy="2376264"/>
          </a:xfrm>
          <a:prstGeom prst="straightConnector1">
            <a:avLst/>
          </a:prstGeom>
          <a:ln w="38100">
            <a:solidFill>
              <a:srgbClr val="51ADA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A9BE59B-427C-F143-84D5-396F5B11CCF7}"/>
              </a:ext>
            </a:extLst>
          </p:cNvPr>
          <p:cNvCxnSpPr>
            <a:cxnSpLocks/>
          </p:cNvCxnSpPr>
          <p:nvPr/>
        </p:nvCxnSpPr>
        <p:spPr>
          <a:xfrm flipV="1">
            <a:off x="5367656" y="3771489"/>
            <a:ext cx="0" cy="2376264"/>
          </a:xfrm>
          <a:prstGeom prst="straightConnector1">
            <a:avLst/>
          </a:prstGeom>
          <a:ln w="38100">
            <a:solidFill>
              <a:srgbClr val="51ADA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AA0B46D-5D6F-6A4C-BF64-87CB9908A7AB}"/>
              </a:ext>
            </a:extLst>
          </p:cNvPr>
          <p:cNvSpPr/>
          <p:nvPr/>
        </p:nvSpPr>
        <p:spPr>
          <a:xfrm>
            <a:off x="2867253" y="4094374"/>
            <a:ext cx="1996347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Одинаковое совместное распределение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261529D-F4EB-7747-B5AD-8961754389C1}"/>
              </a:ext>
            </a:extLst>
          </p:cNvPr>
          <p:cNvCxnSpPr>
            <a:cxnSpLocks/>
          </p:cNvCxnSpPr>
          <p:nvPr/>
        </p:nvCxnSpPr>
        <p:spPr>
          <a:xfrm flipH="1">
            <a:off x="2271312" y="4210098"/>
            <a:ext cx="504056" cy="0"/>
          </a:xfrm>
          <a:prstGeom prst="straightConnector1">
            <a:avLst/>
          </a:prstGeom>
          <a:ln w="38100">
            <a:solidFill>
              <a:srgbClr val="C0504D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0EDF92F-D7EC-3C42-80A6-C4F8D3212095}"/>
              </a:ext>
            </a:extLst>
          </p:cNvPr>
          <p:cNvCxnSpPr>
            <a:cxnSpLocks/>
          </p:cNvCxnSpPr>
          <p:nvPr/>
        </p:nvCxnSpPr>
        <p:spPr>
          <a:xfrm flipH="1">
            <a:off x="4863600" y="4210098"/>
            <a:ext cx="504056" cy="0"/>
          </a:xfrm>
          <a:prstGeom prst="straightConnector1">
            <a:avLst/>
          </a:prstGeom>
          <a:ln w="38100">
            <a:solidFill>
              <a:srgbClr val="51ADA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1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988AE9D5-F379-FA47-8F16-BA9CADF54EC6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424936" cy="53285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Таким определением очень неудобно пользоваться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практике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надо знать все совместные законы распределения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а это невозможно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На практике обычно используют слабую стационарность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1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531380F3-188F-404F-8BDE-52B65B5D1DD0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040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Ряд </a:t>
            </a:r>
            <a:r>
              <a:rPr lang="ru-RU" sz="2400" b="1" dirty="0">
                <a:solidFill>
                  <a:srgbClr val="28516A"/>
                </a:solidFill>
              </a:rPr>
              <a:t>слабо стационарен (стационарен в широком смысле)</a:t>
            </a:r>
            <a:r>
              <a:rPr lang="en-US" sz="2400" b="1" dirty="0">
                <a:solidFill>
                  <a:srgbClr val="28516A"/>
                </a:solidFill>
              </a:rPr>
              <a:t>,</a:t>
            </a:r>
            <a:r>
              <a:rPr lang="en-US" sz="2400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если характеристики этого ряда не зависят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времени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9">
                <a:extLst>
                  <a:ext uri="{FF2B5EF4-FFF2-40B4-BE49-F238E27FC236}">
                    <a16:creationId xmlns:a16="http://schemas.microsoft.com/office/drawing/2014/main" id="{10EE75F7-0B07-EE4B-9B0F-B3AB8643746F}"/>
                  </a:ext>
                </a:extLst>
              </p:cNvPr>
              <p:cNvSpPr/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9">
                <a:extLst>
                  <a:ext uri="{FF2B5EF4-FFF2-40B4-BE49-F238E27FC236}">
                    <a16:creationId xmlns:a16="http://schemas.microsoft.com/office/drawing/2014/main" id="{10EE75F7-0B07-EE4B-9B0F-B3AB86437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54D38AA3-2F71-AB4C-BDE6-753AAA60ECF2}"/>
                  </a:ext>
                </a:extLst>
              </p:cNvPr>
              <p:cNvSpPr/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54D38AA3-2F71-AB4C-BDE6-753AAA60E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5">
                <a:extLst>
                  <a:ext uri="{FF2B5EF4-FFF2-40B4-BE49-F238E27FC236}">
                    <a16:creationId xmlns:a16="http://schemas.microsoft.com/office/drawing/2014/main" id="{C1C1F3DB-E511-124E-BED3-08D742BA764D}"/>
                  </a:ext>
                </a:extLst>
              </p:cNvPr>
              <p:cNvSpPr/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5">
                <a:extLst>
                  <a:ext uri="{FF2B5EF4-FFF2-40B4-BE49-F238E27FC236}">
                    <a16:creationId xmlns:a16="http://schemas.microsoft.com/office/drawing/2014/main" id="{C1C1F3DB-E511-124E-BED3-08D742BA7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  <a:blipFill>
                <a:blip r:embed="rId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55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EA565E1F-F5CE-1A42-AF50-6D754AC25E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040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Ряд </a:t>
            </a:r>
            <a:r>
              <a:rPr lang="ru-RU" sz="2400" b="1" dirty="0">
                <a:solidFill>
                  <a:srgbClr val="28516A"/>
                </a:solidFill>
              </a:rPr>
              <a:t>слабо стационарен (стационарен в широком смысле)</a:t>
            </a:r>
            <a:r>
              <a:rPr lang="en-US" sz="2400" b="1" dirty="0">
                <a:solidFill>
                  <a:srgbClr val="28516A"/>
                </a:solidFill>
              </a:rPr>
              <a:t>,</a:t>
            </a:r>
            <a:r>
              <a:rPr lang="en-US" sz="2400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если характеристики этого ряда не зависят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времени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0DE51D24-356E-9E42-8574-D78072BE0473}"/>
                  </a:ext>
                </a:extLst>
              </p:cNvPr>
              <p:cNvSpPr/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0DE51D24-356E-9E42-8574-D78072BE0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20">
                <a:extLst>
                  <a:ext uri="{FF2B5EF4-FFF2-40B4-BE49-F238E27FC236}">
                    <a16:creationId xmlns:a16="http://schemas.microsoft.com/office/drawing/2014/main" id="{B4E4EEF3-0ACF-C847-BF30-1C2076EBF1D8}"/>
                  </a:ext>
                </a:extLst>
              </p:cNvPr>
              <p:cNvSpPr/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20">
                <a:extLst>
                  <a:ext uri="{FF2B5EF4-FFF2-40B4-BE49-F238E27FC236}">
                    <a16:creationId xmlns:a16="http://schemas.microsoft.com/office/drawing/2014/main" id="{B4E4EEF3-0ACF-C847-BF30-1C2076EBF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23">
            <a:extLst>
              <a:ext uri="{FF2B5EF4-FFF2-40B4-BE49-F238E27FC236}">
                <a16:creationId xmlns:a16="http://schemas.microsoft.com/office/drawing/2014/main" id="{094C98BF-3F6E-AB4E-8484-9D96035BC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1192" y="3627473"/>
            <a:ext cx="6909200" cy="2969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5">
                <a:extLst>
                  <a:ext uri="{FF2B5EF4-FFF2-40B4-BE49-F238E27FC236}">
                    <a16:creationId xmlns:a16="http://schemas.microsoft.com/office/drawing/2014/main" id="{C8AFC3ED-20C2-0749-838B-71F343866F26}"/>
                  </a:ext>
                </a:extLst>
              </p:cNvPr>
              <p:cNvSpPr/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5">
                <a:extLst>
                  <a:ext uri="{FF2B5EF4-FFF2-40B4-BE49-F238E27FC236}">
                    <a16:creationId xmlns:a16="http://schemas.microsoft.com/office/drawing/2014/main" id="{C8AFC3ED-20C2-0749-838B-71F343866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2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72C00CD8-7B16-7A4A-B9C3-4F3C9F036F9F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040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Ряд </a:t>
            </a:r>
            <a:r>
              <a:rPr lang="ru-RU" sz="2400" b="1" dirty="0">
                <a:solidFill>
                  <a:srgbClr val="28516A"/>
                </a:solidFill>
              </a:rPr>
              <a:t>слабо стационарен (стационарен в широком смысле)</a:t>
            </a:r>
            <a:r>
              <a:rPr lang="en-US" sz="2400" b="1" dirty="0">
                <a:solidFill>
                  <a:srgbClr val="28516A"/>
                </a:solidFill>
              </a:rPr>
              <a:t>,</a:t>
            </a:r>
            <a:r>
              <a:rPr lang="en-US" sz="2400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если характеристики этого ряда не зависят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времени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BE401BC-C737-D548-A1C5-AC09439D9D4F}"/>
                  </a:ext>
                </a:extLst>
              </p:cNvPr>
              <p:cNvSpPr/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BE401BC-C737-D548-A1C5-AC09439D9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CE75503-20D2-5C45-A415-F837E098064A}"/>
                  </a:ext>
                </a:extLst>
              </p:cNvPr>
              <p:cNvSpPr/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CE75503-20D2-5C45-A415-F837E0980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4944186-301C-5E4A-B36A-922D490D3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1192" y="3627473"/>
            <a:ext cx="6909200" cy="2969879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9AB5FB2-B964-6B42-AD43-DE96EBA46F4D}"/>
              </a:ext>
            </a:extLst>
          </p:cNvPr>
          <p:cNvCxnSpPr>
            <a:cxnSpLocks/>
          </p:cNvCxnSpPr>
          <p:nvPr/>
        </p:nvCxnSpPr>
        <p:spPr>
          <a:xfrm>
            <a:off x="1767256" y="5787713"/>
            <a:ext cx="4104456" cy="0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68019E9-9374-AA49-996E-30460BA572AF}"/>
              </a:ext>
            </a:extLst>
          </p:cNvPr>
          <p:cNvCxnSpPr>
            <a:cxnSpLocks/>
          </p:cNvCxnSpPr>
          <p:nvPr/>
        </p:nvCxnSpPr>
        <p:spPr>
          <a:xfrm flipV="1">
            <a:off x="5871712" y="4442935"/>
            <a:ext cx="2198028" cy="1888"/>
          </a:xfrm>
          <a:prstGeom prst="straightConnector1">
            <a:avLst/>
          </a:prstGeom>
          <a:ln w="38100">
            <a:solidFill>
              <a:srgbClr val="51ADA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34EF529-94A4-164C-B8FA-C18C2DF62595}"/>
              </a:ext>
            </a:extLst>
          </p:cNvPr>
          <p:cNvSpPr/>
          <p:nvPr/>
        </p:nvSpPr>
        <p:spPr>
          <a:xfrm>
            <a:off x="2497328" y="4218345"/>
            <a:ext cx="271420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структурный сдвиг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41F0E5E-4F33-C442-B5FA-3AB8FAE6A0D3}"/>
              </a:ext>
            </a:extLst>
          </p:cNvPr>
          <p:cNvCxnSpPr>
            <a:cxnSpLocks/>
          </p:cNvCxnSpPr>
          <p:nvPr/>
        </p:nvCxnSpPr>
        <p:spPr>
          <a:xfrm>
            <a:off x="3906616" y="4680010"/>
            <a:ext cx="1792800" cy="432402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">
            <a:extLst>
              <a:ext uri="{FF2B5EF4-FFF2-40B4-BE49-F238E27FC236}">
                <a16:creationId xmlns:a16="http://schemas.microsoft.com/office/drawing/2014/main" id="{89FCCA97-5F6F-6945-AA5F-12DC2445C055}"/>
              </a:ext>
            </a:extLst>
          </p:cNvPr>
          <p:cNvSpPr/>
          <p:nvPr/>
        </p:nvSpPr>
        <p:spPr>
          <a:xfrm>
            <a:off x="3995935" y="1977820"/>
            <a:ext cx="4786393" cy="145118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E1B0F3-0021-4A46-9D8B-BF89585FB000}"/>
              </a:ext>
            </a:extLst>
          </p:cNvPr>
          <p:cNvSpPr txBox="1"/>
          <p:nvPr/>
        </p:nvSpPr>
        <p:spPr>
          <a:xfrm>
            <a:off x="4514696" y="2079783"/>
            <a:ext cx="4179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Курс доллара </a:t>
            </a:r>
            <a:r>
              <a:rPr lang="ru-RU" sz="2400" dirty="0" err="1">
                <a:solidFill>
                  <a:srgbClr val="C0504D"/>
                </a:solidFill>
              </a:rPr>
              <a:t>нестационарен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так как математическое ожидание изменилось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8D92AEA4-8912-2A4E-880F-14AFB3EAD7C2}"/>
              </a:ext>
            </a:extLst>
          </p:cNvPr>
          <p:cNvSpPr/>
          <p:nvPr/>
        </p:nvSpPr>
        <p:spPr>
          <a:xfrm>
            <a:off x="4171110" y="2156498"/>
            <a:ext cx="294510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C7CF3A-60C2-6544-81A6-E4514DF2EFF1}"/>
                  </a:ext>
                </a:extLst>
              </p:cNvPr>
              <p:cNvSpPr/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C7CF3A-60C2-6544-81A6-E4514DF2E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27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C4BF2603-F831-4747-890E-2934D6E21D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7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Часто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сделать ряд стационарным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его берут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приростах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C4BF2603-F831-4747-890E-2934D6E2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  <a:blipFill>
                <a:blip r:embed="rId4"/>
                <a:stretch>
                  <a:fillRect l="-2244" t="-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23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705D2BDC-38AB-FA44-B17B-CA9BA7D90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183" y="3366428"/>
            <a:ext cx="6987612" cy="2951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3D21C06-AF67-8D4B-97BD-4FDF5005D1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7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Часто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сделать ряд стационарным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его берут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приростах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3D21C06-AF67-8D4B-97BD-4FDF5005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  <a:blipFill>
                <a:blip r:embed="rId6"/>
                <a:stretch>
                  <a:fillRect l="-2244" t="-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BC95B64-1A16-0B46-A1FB-D2CA8F2C506B}"/>
              </a:ext>
            </a:extLst>
          </p:cNvPr>
          <p:cNvCxnSpPr>
            <a:cxnSpLocks/>
          </p:cNvCxnSpPr>
          <p:nvPr/>
        </p:nvCxnSpPr>
        <p:spPr>
          <a:xfrm>
            <a:off x="1403648" y="4841931"/>
            <a:ext cx="6461147" cy="0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Какими бывают данные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BBD57D7-3DDE-664F-9FA2-51F0EF0D3250}"/>
              </a:ext>
            </a:extLst>
          </p:cNvPr>
          <p:cNvSpPr txBox="1">
            <a:spLocks/>
          </p:cNvSpPr>
          <p:nvPr/>
        </p:nvSpPr>
        <p:spPr>
          <a:xfrm>
            <a:off x="3391915" y="5179089"/>
            <a:ext cx="2360170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ACC4843E-3C3F-6C49-87DF-396876E95C2F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8064891" cy="3704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На этой неделе мы поговорим про модели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отказываются от этой предпосылки</a:t>
            </a:r>
            <a:endParaRPr lang="en-US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  <p:sp>
        <p:nvSpPr>
          <p:cNvPr id="11" name="Прямоугольник 6">
            <a:extLst>
              <a:ext uri="{FF2B5EF4-FFF2-40B4-BE49-F238E27FC236}">
                <a16:creationId xmlns:a16="http://schemas.microsoft.com/office/drawing/2014/main" id="{0E41C392-CC0F-E747-A231-3114622BF60D}"/>
              </a:ext>
            </a:extLst>
          </p:cNvPr>
          <p:cNvSpPr/>
          <p:nvPr/>
        </p:nvSpPr>
        <p:spPr>
          <a:xfrm>
            <a:off x="539552" y="692696"/>
            <a:ext cx="4379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Что мы будем делать теперь</a:t>
            </a:r>
            <a:r>
              <a:rPr lang="en-US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F1FAB2-86B1-964B-9124-A0B1D3CEA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183" y="3366428"/>
            <a:ext cx="6987612" cy="2951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2C00CD8-7B16-7A4A-B9C3-4F3C9F036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7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Часто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сделать ряд стационарным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его берут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приростах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7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Этот приём помогает не всегда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2C00CD8-7B16-7A4A-B9C3-4F3C9F03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  <a:blipFill>
                <a:blip r:embed="rId6"/>
                <a:stretch>
                  <a:fillRect l="-2244" t="-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BC95B64-1A16-0B46-A1FB-D2CA8F2C506B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1403648" y="4841931"/>
            <a:ext cx="6461147" cy="0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EB8E2BBB-0186-7046-8C13-2A0566A52EC8}"/>
              </a:ext>
            </a:extLst>
          </p:cNvPr>
          <p:cNvCxnSpPr>
            <a:cxnSpLocks/>
          </p:cNvCxnSpPr>
          <p:nvPr/>
        </p:nvCxnSpPr>
        <p:spPr>
          <a:xfrm flipV="1">
            <a:off x="2627784" y="4653136"/>
            <a:ext cx="0" cy="432048"/>
          </a:xfrm>
          <a:prstGeom prst="straightConnector1">
            <a:avLst/>
          </a:prstGeom>
          <a:ln w="38100">
            <a:solidFill>
              <a:srgbClr val="C0504D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B9443A5-395D-BF44-9C49-CDBA712AA6ED}"/>
              </a:ext>
            </a:extLst>
          </p:cNvPr>
          <p:cNvCxnSpPr>
            <a:cxnSpLocks/>
          </p:cNvCxnSpPr>
          <p:nvPr/>
        </p:nvCxnSpPr>
        <p:spPr>
          <a:xfrm flipV="1">
            <a:off x="5652120" y="3501008"/>
            <a:ext cx="0" cy="2376265"/>
          </a:xfrm>
          <a:prstGeom prst="straightConnector1">
            <a:avLst/>
          </a:prstGeom>
          <a:ln w="38100">
            <a:solidFill>
              <a:srgbClr val="C0504D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CD17094-3361-3546-A518-F8F888A81A32}"/>
              </a:ext>
            </a:extLst>
          </p:cNvPr>
          <p:cNvSpPr/>
          <p:nvPr/>
        </p:nvSpPr>
        <p:spPr>
          <a:xfrm>
            <a:off x="1258958" y="2381979"/>
            <a:ext cx="662608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Колебания стали сильнее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дисперсия ряда меняется во времени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ru-RU" sz="2400" dirty="0">
                <a:solidFill>
                  <a:srgbClr val="C0504D"/>
                </a:solidFill>
              </a:rPr>
              <a:t>=</a:t>
            </a:r>
            <a:r>
              <a:rPr lang="en-US" sz="2400" dirty="0">
                <a:solidFill>
                  <a:srgbClr val="C0504D"/>
                </a:solidFill>
              </a:rPr>
              <a:t>&gt; </a:t>
            </a:r>
            <a:r>
              <a:rPr lang="ru-RU" sz="2400" dirty="0" err="1">
                <a:solidFill>
                  <a:srgbClr val="C0504D"/>
                </a:solidFill>
              </a:rPr>
              <a:t>нестационарен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72C00CD8-7B16-7A4A-B9C3-4F3C9F036F9F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280920" cy="19838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Дисперсия и </a:t>
            </a:r>
            <a:r>
              <a:rPr lang="ru-RU" sz="2400" dirty="0" err="1">
                <a:solidFill>
                  <a:srgbClr val="373737"/>
                </a:solidFill>
              </a:rPr>
              <a:t>матожидание</a:t>
            </a:r>
            <a:r>
              <a:rPr lang="ru-RU" sz="2400" dirty="0">
                <a:solidFill>
                  <a:srgbClr val="373737"/>
                </a:solidFill>
              </a:rPr>
              <a:t> не меняются во времени</a:t>
            </a: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Внутри наблюдаются одинаковые паттерны</a:t>
            </a: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Судя по всему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ряд стационарен</a:t>
            </a: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Есть формальные статистические тесты на стационарность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7A9978-56E2-8447-ADD9-FB418BC5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3144461"/>
            <a:ext cx="7305943" cy="31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4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4586D1EF-6E13-CB42-A9A2-40C8C8D32E1C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22049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сравнивать разные модели между собой?</a:t>
            </a:r>
          </a:p>
        </p:txBody>
      </p:sp>
    </p:spTree>
    <p:extLst>
      <p:ext uri="{BB962C8B-B14F-4D97-AF65-F5344CB8AC3E}">
        <p14:creationId xmlns:p14="http://schemas.microsoft.com/office/powerpoint/2010/main" val="27963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ADDD0457-8CF4-2049-B728-B0F72ED6FC4D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22049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сравнивать разные модели между собой?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Во временных рядах все наблюдения взаимосвязаны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1CD635CF-D202-7A47-92F8-3FC44897BBF5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22049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сравнивать разные модели между собой?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Во временных рядах все наблюдения взаимосвязаны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Нельзя делать обычную кросс-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валидацию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 как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будем перемешивать между собой информацию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 будущего и информацию из прошлого</a:t>
            </a:r>
          </a:p>
        </p:txBody>
      </p:sp>
    </p:spTree>
    <p:extLst>
      <p:ext uri="{BB962C8B-B14F-4D97-AF65-F5344CB8AC3E}">
        <p14:creationId xmlns:p14="http://schemas.microsoft.com/office/powerpoint/2010/main" val="100480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DA28FD9-1A3E-DD4E-9268-D22E5E8972FB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22049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сравнивать разные модели между собой?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Во временных рядах все наблюдения взаимосвязаны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Нельзя делать обычную кросс-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валидацию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 как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будем перемешивать между собой информацию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 будущего и информацию из прошлого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96071593-935E-1E4D-B0DA-D087567A78A1}"/>
              </a:ext>
            </a:extLst>
          </p:cNvPr>
          <p:cNvSpPr/>
          <p:nvPr/>
        </p:nvSpPr>
        <p:spPr>
          <a:xfrm>
            <a:off x="1120074" y="3645025"/>
            <a:ext cx="7124334" cy="108012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2FE5E-D004-7440-BD47-D31F75449317}"/>
              </a:ext>
            </a:extLst>
          </p:cNvPr>
          <p:cNvSpPr txBox="1"/>
          <p:nvPr/>
        </p:nvSpPr>
        <p:spPr>
          <a:xfrm>
            <a:off x="1691679" y="3771513"/>
            <a:ext cx="6195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При моделировании временных рядов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мы должны быть аккуратными с их структурой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8041C04-13FB-C247-9646-8C9FA370EAF5}"/>
              </a:ext>
            </a:extLst>
          </p:cNvPr>
          <p:cNvSpPr/>
          <p:nvPr/>
        </p:nvSpPr>
        <p:spPr>
          <a:xfrm>
            <a:off x="1256977" y="386104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40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3F3E3023-9D98-044D-AFB8-975862888471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B1D5F-9B06-C44A-9BBB-0802FA4F084F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1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10" name="Прямоугольник 2">
            <a:extLst>
              <a:ext uri="{FF2B5EF4-FFF2-40B4-BE49-F238E27FC236}">
                <a16:creationId xmlns:a16="http://schemas.microsoft.com/office/drawing/2014/main" id="{1AC9522B-BE64-7F41-9F9E-337FCC6B001E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3">
            <a:extLst>
              <a:ext uri="{FF2B5EF4-FFF2-40B4-BE49-F238E27FC236}">
                <a16:creationId xmlns:a16="http://schemas.microsoft.com/office/drawing/2014/main" id="{676378D2-FC0B-2542-922B-E5101FD27C17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62DA06-8311-2540-8D4D-74C840D1680D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F17C191A-BC07-E845-AB8B-77BEC7EC0695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8">
            <a:extLst>
              <a:ext uri="{FF2B5EF4-FFF2-40B4-BE49-F238E27FC236}">
                <a16:creationId xmlns:a16="http://schemas.microsoft.com/office/drawing/2014/main" id="{E484CE72-CFAD-3D4A-94E6-424AC27569F6}"/>
              </a:ext>
            </a:extLst>
          </p:cNvPr>
          <p:cNvSpPr/>
          <p:nvPr/>
        </p:nvSpPr>
        <p:spPr>
          <a:xfrm>
            <a:off x="4003507" y="1612230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91E73-9194-174B-8A6C-242A37D9311B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D16E7-6F6F-9040-83A0-3F783C92D133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23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15" name="Прямоугольник 2">
            <a:extLst>
              <a:ext uri="{FF2B5EF4-FFF2-40B4-BE49-F238E27FC236}">
                <a16:creationId xmlns:a16="http://schemas.microsoft.com/office/drawing/2014/main" id="{2319DB7F-2597-4A4E-AAF3-E426BFBD9373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3">
            <a:extLst>
              <a:ext uri="{FF2B5EF4-FFF2-40B4-BE49-F238E27FC236}">
                <a16:creationId xmlns:a16="http://schemas.microsoft.com/office/drawing/2014/main" id="{89434B4F-69A7-1949-83CB-FC5A14E8079B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DC677C7F-6079-8A41-9B2A-BCC2B835A550}"/>
              </a:ext>
            </a:extLst>
          </p:cNvPr>
          <p:cNvSpPr/>
          <p:nvPr/>
        </p:nvSpPr>
        <p:spPr>
          <a:xfrm>
            <a:off x="935596" y="2564904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05663-2567-F041-A0C1-21C3B1E680E1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694F37A1-8863-7349-87B9-FE814DDBDB75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9">
            <a:extLst>
              <a:ext uri="{FF2B5EF4-FFF2-40B4-BE49-F238E27FC236}">
                <a16:creationId xmlns:a16="http://schemas.microsoft.com/office/drawing/2014/main" id="{940FF73A-A05B-3846-91D3-048EAF532B8C}"/>
              </a:ext>
            </a:extLst>
          </p:cNvPr>
          <p:cNvSpPr/>
          <p:nvPr/>
        </p:nvSpPr>
        <p:spPr>
          <a:xfrm>
            <a:off x="935595" y="2564676"/>
            <a:ext cx="4117499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17">
            <a:extLst>
              <a:ext uri="{FF2B5EF4-FFF2-40B4-BE49-F238E27FC236}">
                <a16:creationId xmlns:a16="http://schemas.microsoft.com/office/drawing/2014/main" id="{6D190369-EECF-A04C-A0AB-4D32C4CEF681}"/>
              </a:ext>
            </a:extLst>
          </p:cNvPr>
          <p:cNvSpPr/>
          <p:nvPr/>
        </p:nvSpPr>
        <p:spPr>
          <a:xfrm>
            <a:off x="5053095" y="2564676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18">
            <a:extLst>
              <a:ext uri="{FF2B5EF4-FFF2-40B4-BE49-F238E27FC236}">
                <a16:creationId xmlns:a16="http://schemas.microsoft.com/office/drawing/2014/main" id="{DFDE3483-02BA-C94F-A3DB-B39BDA0E4F3F}"/>
              </a:ext>
            </a:extLst>
          </p:cNvPr>
          <p:cNvSpPr/>
          <p:nvPr/>
        </p:nvSpPr>
        <p:spPr>
          <a:xfrm>
            <a:off x="4003507" y="1612230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80C366-00C4-954B-B11F-BEE117953FBE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6DA9BA-EED6-754E-AA68-F93A1AC0C85A}"/>
              </a:ext>
            </a:extLst>
          </p:cNvPr>
          <p:cNvSpPr txBox="1"/>
          <p:nvPr/>
        </p:nvSpPr>
        <p:spPr>
          <a:xfrm>
            <a:off x="1907704" y="2569355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E997D5-E5FA-BC44-A6F8-5D6E379E3323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8BD0D-7997-B942-ABCF-316C935A8FE6}"/>
              </a:ext>
            </a:extLst>
          </p:cNvPr>
          <p:cNvSpPr txBox="1"/>
          <p:nvPr/>
        </p:nvSpPr>
        <p:spPr>
          <a:xfrm>
            <a:off x="5189706" y="2591098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23" name="Прямоугольник 2">
            <a:extLst>
              <a:ext uri="{FF2B5EF4-FFF2-40B4-BE49-F238E27FC236}">
                <a16:creationId xmlns:a16="http://schemas.microsoft.com/office/drawing/2014/main" id="{1FA20326-165F-8946-BFD3-9B47CDF01254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3">
            <a:extLst>
              <a:ext uri="{FF2B5EF4-FFF2-40B4-BE49-F238E27FC236}">
                <a16:creationId xmlns:a16="http://schemas.microsoft.com/office/drawing/2014/main" id="{24B32BCE-A978-4D45-99F5-C98A38EB62D3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4">
            <a:extLst>
              <a:ext uri="{FF2B5EF4-FFF2-40B4-BE49-F238E27FC236}">
                <a16:creationId xmlns:a16="http://schemas.microsoft.com/office/drawing/2014/main" id="{0A03B741-D0E4-B040-8034-0900A4AF246A}"/>
              </a:ext>
            </a:extLst>
          </p:cNvPr>
          <p:cNvSpPr/>
          <p:nvPr/>
        </p:nvSpPr>
        <p:spPr>
          <a:xfrm>
            <a:off x="935596" y="2564904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5">
            <a:extLst>
              <a:ext uri="{FF2B5EF4-FFF2-40B4-BE49-F238E27FC236}">
                <a16:creationId xmlns:a16="http://schemas.microsoft.com/office/drawing/2014/main" id="{31B05921-8170-F54E-B8E2-6648CA13E55C}"/>
              </a:ext>
            </a:extLst>
          </p:cNvPr>
          <p:cNvSpPr/>
          <p:nvPr/>
        </p:nvSpPr>
        <p:spPr>
          <a:xfrm>
            <a:off x="935596" y="350078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9C9074-C776-3149-87DB-E457A63F7BE3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31" name="Прямоугольник 8">
            <a:extLst>
              <a:ext uri="{FF2B5EF4-FFF2-40B4-BE49-F238E27FC236}">
                <a16:creationId xmlns:a16="http://schemas.microsoft.com/office/drawing/2014/main" id="{E1CDE0B6-46CB-F244-85F6-08DC95F09DAC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9">
            <a:extLst>
              <a:ext uri="{FF2B5EF4-FFF2-40B4-BE49-F238E27FC236}">
                <a16:creationId xmlns:a16="http://schemas.microsoft.com/office/drawing/2014/main" id="{5F071B62-D09F-5644-935B-980F16D1AE15}"/>
              </a:ext>
            </a:extLst>
          </p:cNvPr>
          <p:cNvSpPr/>
          <p:nvPr/>
        </p:nvSpPr>
        <p:spPr>
          <a:xfrm>
            <a:off x="935595" y="2564676"/>
            <a:ext cx="4117499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10">
            <a:extLst>
              <a:ext uri="{FF2B5EF4-FFF2-40B4-BE49-F238E27FC236}">
                <a16:creationId xmlns:a16="http://schemas.microsoft.com/office/drawing/2014/main" id="{C71621C7-AB53-4748-B07F-4F6CD64037F0}"/>
              </a:ext>
            </a:extLst>
          </p:cNvPr>
          <p:cNvSpPr/>
          <p:nvPr/>
        </p:nvSpPr>
        <p:spPr>
          <a:xfrm>
            <a:off x="956245" y="3500552"/>
            <a:ext cx="5146437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16">
            <a:extLst>
              <a:ext uri="{FF2B5EF4-FFF2-40B4-BE49-F238E27FC236}">
                <a16:creationId xmlns:a16="http://schemas.microsoft.com/office/drawing/2014/main" id="{7D71CA7D-FE70-2545-A277-929A3CBE0E40}"/>
              </a:ext>
            </a:extLst>
          </p:cNvPr>
          <p:cNvSpPr/>
          <p:nvPr/>
        </p:nvSpPr>
        <p:spPr>
          <a:xfrm>
            <a:off x="6102683" y="3483668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17">
            <a:extLst>
              <a:ext uri="{FF2B5EF4-FFF2-40B4-BE49-F238E27FC236}">
                <a16:creationId xmlns:a16="http://schemas.microsoft.com/office/drawing/2014/main" id="{0ED6644B-AB8B-2A44-BB2D-946DB6FC16B9}"/>
              </a:ext>
            </a:extLst>
          </p:cNvPr>
          <p:cNvSpPr/>
          <p:nvPr/>
        </p:nvSpPr>
        <p:spPr>
          <a:xfrm>
            <a:off x="5053095" y="2564676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18">
            <a:extLst>
              <a:ext uri="{FF2B5EF4-FFF2-40B4-BE49-F238E27FC236}">
                <a16:creationId xmlns:a16="http://schemas.microsoft.com/office/drawing/2014/main" id="{087737DA-3A83-D340-BF5D-E362964760A7}"/>
              </a:ext>
            </a:extLst>
          </p:cNvPr>
          <p:cNvSpPr/>
          <p:nvPr/>
        </p:nvSpPr>
        <p:spPr>
          <a:xfrm>
            <a:off x="4003507" y="1612230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E43A99-EC1A-0344-BBF4-9DE50791E115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E8AC5C-5995-6E44-9F9E-231DFE4AB6C5}"/>
              </a:ext>
            </a:extLst>
          </p:cNvPr>
          <p:cNvSpPr txBox="1"/>
          <p:nvPr/>
        </p:nvSpPr>
        <p:spPr>
          <a:xfrm>
            <a:off x="1907704" y="2569355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1C8DD-E26F-0F43-BDCE-3215F88D95A9}"/>
              </a:ext>
            </a:extLst>
          </p:cNvPr>
          <p:cNvSpPr txBox="1"/>
          <p:nvPr/>
        </p:nvSpPr>
        <p:spPr>
          <a:xfrm>
            <a:off x="1907704" y="3501008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2C4A49-3E13-5446-9973-5F6964D19FA7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70BB73-2366-6D47-AB21-B97BC131F515}"/>
              </a:ext>
            </a:extLst>
          </p:cNvPr>
          <p:cNvSpPr txBox="1"/>
          <p:nvPr/>
        </p:nvSpPr>
        <p:spPr>
          <a:xfrm>
            <a:off x="5189706" y="2591098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584504-710B-2044-BCEF-632DBE145EE8}"/>
              </a:ext>
            </a:extLst>
          </p:cNvPr>
          <p:cNvSpPr txBox="1"/>
          <p:nvPr/>
        </p:nvSpPr>
        <p:spPr>
          <a:xfrm>
            <a:off x="6239294" y="3512060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5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Какими бывают данные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BBD57D7-3DDE-664F-9FA2-51F0EF0D3250}"/>
              </a:ext>
            </a:extLst>
          </p:cNvPr>
          <p:cNvSpPr txBox="1">
            <a:spLocks/>
          </p:cNvSpPr>
          <p:nvPr/>
        </p:nvSpPr>
        <p:spPr>
          <a:xfrm>
            <a:off x="3391915" y="5179089"/>
            <a:ext cx="2360170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A4D35A-D2D2-BB42-BB7D-CCF9EC44C179}"/>
              </a:ext>
            </a:extLst>
          </p:cNvPr>
          <p:cNvSpPr/>
          <p:nvPr/>
        </p:nvSpPr>
        <p:spPr>
          <a:xfrm>
            <a:off x="539552" y="692696"/>
            <a:ext cx="4379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Что мы будем делать теперь</a:t>
            </a:r>
            <a:r>
              <a:rPr lang="en-US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201AB29-B65E-DB41-9582-AA03246DF6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484784"/>
                <a:ext cx="8064891" cy="370458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 этой неделе мы поговорим про модели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отказываются от этой предпосылки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Временной ряд 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последовательность случайных величин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могут быть как-то связаны между собой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201AB29-B65E-DB41-9582-AA03246DF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84784"/>
                <a:ext cx="8064891" cy="3704587"/>
              </a:xfrm>
              <a:prstGeom prst="rect">
                <a:avLst/>
              </a:prstGeom>
              <a:blipFill>
                <a:blip r:embed="rId3"/>
                <a:stretch>
                  <a:fillRect l="-2201" t="-274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9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9DDEED-FDBF-2F49-8E4C-DC77B23BAA81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46E87B-ADE3-F649-AB8C-B6D33BCDD4DD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4FA3655-C8A4-4142-96C4-A338BA654AA0}"/>
              </a:ext>
            </a:extLst>
          </p:cNvPr>
          <p:cNvSpPr/>
          <p:nvPr/>
        </p:nvSpPr>
        <p:spPr>
          <a:xfrm>
            <a:off x="935596" y="2564904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B936D1F-A744-4846-9180-BCB9FEF97AEC}"/>
              </a:ext>
            </a:extLst>
          </p:cNvPr>
          <p:cNvSpPr/>
          <p:nvPr/>
        </p:nvSpPr>
        <p:spPr>
          <a:xfrm>
            <a:off x="935596" y="350078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FBECD7-E5D0-254D-999E-38F3DFD640A0}"/>
              </a:ext>
            </a:extLst>
          </p:cNvPr>
          <p:cNvSpPr/>
          <p:nvPr/>
        </p:nvSpPr>
        <p:spPr>
          <a:xfrm>
            <a:off x="935596" y="4437112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D191B-0782-3E4E-83E7-38E415D80973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88A643F-D7E2-7B48-9C0C-7E3336D02DAE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FC3705-BCE0-9643-B2F4-5061F08F4D05}"/>
              </a:ext>
            </a:extLst>
          </p:cNvPr>
          <p:cNvSpPr/>
          <p:nvPr/>
        </p:nvSpPr>
        <p:spPr>
          <a:xfrm>
            <a:off x="935595" y="2564676"/>
            <a:ext cx="4117499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ECCA86-F707-CD4F-8687-D28232CBB37F}"/>
              </a:ext>
            </a:extLst>
          </p:cNvPr>
          <p:cNvSpPr/>
          <p:nvPr/>
        </p:nvSpPr>
        <p:spPr>
          <a:xfrm>
            <a:off x="956245" y="3500552"/>
            <a:ext cx="5146437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6C3E10-9B64-2B43-967D-4681D88B576A}"/>
              </a:ext>
            </a:extLst>
          </p:cNvPr>
          <p:cNvSpPr/>
          <p:nvPr/>
        </p:nvSpPr>
        <p:spPr>
          <a:xfrm>
            <a:off x="935596" y="4419544"/>
            <a:ext cx="6210130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E97B7D-BBD4-0947-93AD-D538FFEDAB26}"/>
              </a:ext>
            </a:extLst>
          </p:cNvPr>
          <p:cNvSpPr/>
          <p:nvPr/>
        </p:nvSpPr>
        <p:spPr>
          <a:xfrm>
            <a:off x="7152271" y="4419544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D2D255F-076B-744A-BDC3-FE23401268BF}"/>
              </a:ext>
            </a:extLst>
          </p:cNvPr>
          <p:cNvSpPr/>
          <p:nvPr/>
        </p:nvSpPr>
        <p:spPr>
          <a:xfrm>
            <a:off x="6102683" y="3483668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7F144D-1C3F-0245-BF1D-47EBAB8DD946}"/>
              </a:ext>
            </a:extLst>
          </p:cNvPr>
          <p:cNvSpPr/>
          <p:nvPr/>
        </p:nvSpPr>
        <p:spPr>
          <a:xfrm>
            <a:off x="5053095" y="2564676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78D419F-98FF-1B47-A849-E9A18DC5402A}"/>
              </a:ext>
            </a:extLst>
          </p:cNvPr>
          <p:cNvSpPr/>
          <p:nvPr/>
        </p:nvSpPr>
        <p:spPr>
          <a:xfrm>
            <a:off x="4003507" y="1612230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34E5-61B0-4647-AF7D-E8BCF7AB574D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AF8157-B52B-E443-A90E-DFA2E752ED7F}"/>
              </a:ext>
            </a:extLst>
          </p:cNvPr>
          <p:cNvSpPr txBox="1"/>
          <p:nvPr/>
        </p:nvSpPr>
        <p:spPr>
          <a:xfrm>
            <a:off x="1907704" y="2569355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30BD6F-C572-524F-B339-B3835ED0E802}"/>
              </a:ext>
            </a:extLst>
          </p:cNvPr>
          <p:cNvSpPr txBox="1"/>
          <p:nvPr/>
        </p:nvSpPr>
        <p:spPr>
          <a:xfrm>
            <a:off x="1907704" y="3501008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14D87-7D5D-9048-9B96-BEE587D80174}"/>
              </a:ext>
            </a:extLst>
          </p:cNvPr>
          <p:cNvSpPr txBox="1"/>
          <p:nvPr/>
        </p:nvSpPr>
        <p:spPr>
          <a:xfrm>
            <a:off x="1907704" y="4445966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2E5491-80C2-C749-8549-BBC7DF7AC533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78ED1A-D87B-0945-91EF-9F8005AA6171}"/>
              </a:ext>
            </a:extLst>
          </p:cNvPr>
          <p:cNvSpPr txBox="1"/>
          <p:nvPr/>
        </p:nvSpPr>
        <p:spPr>
          <a:xfrm>
            <a:off x="5189706" y="2591098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3CBD4E-490F-FB41-A28F-B2996A0CB9F1}"/>
              </a:ext>
            </a:extLst>
          </p:cNvPr>
          <p:cNvSpPr txBox="1"/>
          <p:nvPr/>
        </p:nvSpPr>
        <p:spPr>
          <a:xfrm>
            <a:off x="6239294" y="3512060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A66B50-2CCC-C547-BBA4-B9DE8C5356F7}"/>
              </a:ext>
            </a:extLst>
          </p:cNvPr>
          <p:cNvSpPr txBox="1"/>
          <p:nvPr/>
        </p:nvSpPr>
        <p:spPr>
          <a:xfrm>
            <a:off x="7288882" y="4445966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E011B126-7657-3249-B00F-2A1D48FFDE94}"/>
              </a:ext>
            </a:extLst>
          </p:cNvPr>
          <p:cNvSpPr/>
          <p:nvPr/>
        </p:nvSpPr>
        <p:spPr>
          <a:xfrm>
            <a:off x="1619672" y="5322885"/>
            <a:ext cx="5722673" cy="83433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FA5FBB-CB4F-584F-8A3A-DD2A8454C2D1}"/>
              </a:ext>
            </a:extLst>
          </p:cNvPr>
          <p:cNvSpPr txBox="1"/>
          <p:nvPr/>
        </p:nvSpPr>
        <p:spPr>
          <a:xfrm>
            <a:off x="2157237" y="5330910"/>
            <a:ext cx="5223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Тренировочную выборку можно либо расширять </a:t>
            </a: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6B089991-C18D-0B46-93EF-29E0EBAC850E}"/>
              </a:ext>
            </a:extLst>
          </p:cNvPr>
          <p:cNvSpPr/>
          <p:nvPr/>
        </p:nvSpPr>
        <p:spPr>
          <a:xfrm>
            <a:off x="1801655" y="540251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9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9DDEED-FDBF-2F49-8E4C-DC77B23BAA81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46E87B-ADE3-F649-AB8C-B6D33BCDD4DD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4FA3655-C8A4-4142-96C4-A338BA654AA0}"/>
              </a:ext>
            </a:extLst>
          </p:cNvPr>
          <p:cNvSpPr/>
          <p:nvPr/>
        </p:nvSpPr>
        <p:spPr>
          <a:xfrm>
            <a:off x="935596" y="2564904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B936D1F-A744-4846-9180-BCB9FEF97AEC}"/>
              </a:ext>
            </a:extLst>
          </p:cNvPr>
          <p:cNvSpPr/>
          <p:nvPr/>
        </p:nvSpPr>
        <p:spPr>
          <a:xfrm>
            <a:off x="935596" y="350078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FBECD7-E5D0-254D-999E-38F3DFD640A0}"/>
              </a:ext>
            </a:extLst>
          </p:cNvPr>
          <p:cNvSpPr/>
          <p:nvPr/>
        </p:nvSpPr>
        <p:spPr>
          <a:xfrm>
            <a:off x="935596" y="4437112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D191B-0782-3E4E-83E7-38E415D80973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88A643F-D7E2-7B48-9C0C-7E3336D02DAE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E97B7D-BBD4-0947-93AD-D538FFEDAB26}"/>
              </a:ext>
            </a:extLst>
          </p:cNvPr>
          <p:cNvSpPr/>
          <p:nvPr/>
        </p:nvSpPr>
        <p:spPr>
          <a:xfrm>
            <a:off x="7152271" y="4419544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D2D255F-076B-744A-BDC3-FE23401268BF}"/>
              </a:ext>
            </a:extLst>
          </p:cNvPr>
          <p:cNvSpPr/>
          <p:nvPr/>
        </p:nvSpPr>
        <p:spPr>
          <a:xfrm>
            <a:off x="6102683" y="3483668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7F144D-1C3F-0245-BF1D-47EBAB8DD946}"/>
              </a:ext>
            </a:extLst>
          </p:cNvPr>
          <p:cNvSpPr/>
          <p:nvPr/>
        </p:nvSpPr>
        <p:spPr>
          <a:xfrm>
            <a:off x="5053095" y="2564676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78D419F-98FF-1B47-A849-E9A18DC5402A}"/>
              </a:ext>
            </a:extLst>
          </p:cNvPr>
          <p:cNvSpPr/>
          <p:nvPr/>
        </p:nvSpPr>
        <p:spPr>
          <a:xfrm>
            <a:off x="4003507" y="1623887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34E5-61B0-4647-AF7D-E8BCF7AB574D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2E5491-80C2-C749-8549-BBC7DF7AC533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78ED1A-D87B-0945-91EF-9F8005AA6171}"/>
              </a:ext>
            </a:extLst>
          </p:cNvPr>
          <p:cNvSpPr txBox="1"/>
          <p:nvPr/>
        </p:nvSpPr>
        <p:spPr>
          <a:xfrm>
            <a:off x="5189706" y="2591098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3CBD4E-490F-FB41-A28F-B2996A0CB9F1}"/>
              </a:ext>
            </a:extLst>
          </p:cNvPr>
          <p:cNvSpPr txBox="1"/>
          <p:nvPr/>
        </p:nvSpPr>
        <p:spPr>
          <a:xfrm>
            <a:off x="6239294" y="3512060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A66B50-2CCC-C547-BBA4-B9DE8C5356F7}"/>
              </a:ext>
            </a:extLst>
          </p:cNvPr>
          <p:cNvSpPr txBox="1"/>
          <p:nvPr/>
        </p:nvSpPr>
        <p:spPr>
          <a:xfrm>
            <a:off x="7288882" y="4445966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E011B126-7657-3249-B00F-2A1D48FFDE94}"/>
              </a:ext>
            </a:extLst>
          </p:cNvPr>
          <p:cNvSpPr/>
          <p:nvPr/>
        </p:nvSpPr>
        <p:spPr>
          <a:xfrm>
            <a:off x="1619672" y="5322885"/>
            <a:ext cx="5722673" cy="83433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FA5FBB-CB4F-584F-8A3A-DD2A8454C2D1}"/>
              </a:ext>
            </a:extLst>
          </p:cNvPr>
          <p:cNvSpPr txBox="1"/>
          <p:nvPr/>
        </p:nvSpPr>
        <p:spPr>
          <a:xfrm>
            <a:off x="2187001" y="5330910"/>
            <a:ext cx="515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Либо поддерживать ширину окна фиксированной</a:t>
            </a: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DFE49FC3-1EF7-564D-9EF1-A2B63C862714}"/>
              </a:ext>
            </a:extLst>
          </p:cNvPr>
          <p:cNvSpPr/>
          <p:nvPr/>
        </p:nvSpPr>
        <p:spPr>
          <a:xfrm>
            <a:off x="1801655" y="540251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E7CC7FB-AD78-F745-A710-9980B63D1BF8}"/>
              </a:ext>
            </a:extLst>
          </p:cNvPr>
          <p:cNvSpPr/>
          <p:nvPr/>
        </p:nvSpPr>
        <p:spPr>
          <a:xfrm>
            <a:off x="1985184" y="2559991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E25AA0-733F-CF40-A67B-0F235795FB9C}"/>
              </a:ext>
            </a:extLst>
          </p:cNvPr>
          <p:cNvSpPr txBox="1"/>
          <p:nvPr/>
        </p:nvSpPr>
        <p:spPr>
          <a:xfrm>
            <a:off x="2957293" y="2559535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0CEC107-122B-8D45-9ED6-511A4ED64CEE}"/>
              </a:ext>
            </a:extLst>
          </p:cNvPr>
          <p:cNvSpPr/>
          <p:nvPr/>
        </p:nvSpPr>
        <p:spPr>
          <a:xfrm>
            <a:off x="3034772" y="3485783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FFD14C-F6B0-294B-88C3-17B38BB26C4E}"/>
              </a:ext>
            </a:extLst>
          </p:cNvPr>
          <p:cNvSpPr txBox="1"/>
          <p:nvPr/>
        </p:nvSpPr>
        <p:spPr>
          <a:xfrm>
            <a:off x="4006881" y="3485327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5A4CB0D-03E1-714B-950B-C6C375E1EA9E}"/>
              </a:ext>
            </a:extLst>
          </p:cNvPr>
          <p:cNvSpPr/>
          <p:nvPr/>
        </p:nvSpPr>
        <p:spPr>
          <a:xfrm>
            <a:off x="4077815" y="4418489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6C6521-5B8F-F44A-8D5D-4E616CFEC5EB}"/>
              </a:ext>
            </a:extLst>
          </p:cNvPr>
          <p:cNvSpPr txBox="1"/>
          <p:nvPr/>
        </p:nvSpPr>
        <p:spPr>
          <a:xfrm>
            <a:off x="5049924" y="4418033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33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7CFF1241-D655-664F-8A48-ACE6C964E99A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Leave one out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кросс-</a:t>
            </a: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валидация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когда в тест берём каждый раз только одно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следующее наблюдение</a:t>
            </a:r>
          </a:p>
        </p:txBody>
      </p:sp>
    </p:spTree>
    <p:extLst>
      <p:ext uri="{BB962C8B-B14F-4D97-AF65-F5344CB8AC3E}">
        <p14:creationId xmlns:p14="http://schemas.microsoft.com/office/powerpoint/2010/main" val="185901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C8F9D1FA-0061-284D-9719-0C0AD4B73EB9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Leave one out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кросс-</a:t>
            </a: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валидация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когда в тест берём каждый раз только одно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следующее наблюдение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Нельзя приравнивать разные горизонты прогнозирования </a:t>
            </a:r>
          </a:p>
        </p:txBody>
      </p:sp>
    </p:spTree>
    <p:extLst>
      <p:ext uri="{BB962C8B-B14F-4D97-AF65-F5344CB8AC3E}">
        <p14:creationId xmlns:p14="http://schemas.microsoft.com/office/powerpoint/2010/main" val="146381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27971C31-7152-BA44-843B-0A30CE418792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Leave one out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кросс-</a:t>
            </a: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валидация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когда в тест берём каждый раз только одно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следующее наблюдение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Нельзя приравнивать разные горизонты прогнозирования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может хорошо прогнозировать на неделю вперёд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при этом плохо прогнозировать на месяц вперёд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либо наоборот </a:t>
            </a:r>
          </a:p>
        </p:txBody>
      </p:sp>
    </p:spTree>
    <p:extLst>
      <p:ext uri="{BB962C8B-B14F-4D97-AF65-F5344CB8AC3E}">
        <p14:creationId xmlns:p14="http://schemas.microsoft.com/office/powerpoint/2010/main" val="36611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DA28FD9-1A3E-DD4E-9268-D22E5E8972FB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Leave one out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кросс-</a:t>
            </a: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валидация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когда в тест берём каждый раз только одно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следующее наблюдение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Нельзя приравнивать разные горизонты прогнозирования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может хорошо прогнозировать на неделю вперёд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при этом плохо прогнозировать на месяц вперёд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либо наоборот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Иногда метрики вычисляют для разных горизонтов прогнозирования отдельно</a:t>
            </a:r>
          </a:p>
        </p:txBody>
      </p:sp>
    </p:spTree>
    <p:extLst>
      <p:ext uri="{BB962C8B-B14F-4D97-AF65-F5344CB8AC3E}">
        <p14:creationId xmlns:p14="http://schemas.microsoft.com/office/powerpoint/2010/main" val="67053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Информационные критерии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E5A2A169-8146-4848-8DB9-DE7A73B96B0C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34617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Другой способ сравнивать модели между собой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информационные 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327249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Информационные критерии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9492756F-78B1-234F-9982-5C98795598B5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34617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Другой способ сравнивать модели между собой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информационные критерии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Можно сравнивать любые модели оценённые методом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397866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Информационные критерии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4AB03F15-3FA3-B64A-8CF3-12A164D19D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346171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Другой способ сравнивать модели между собой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–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информационные критерии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Можно сравнивать любые модели оценённые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Такие критерии штрафуют за число параметров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и поощряют высокое правдоподобие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4AB03F15-3FA3-B64A-8CF3-12A164D1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3461716"/>
              </a:xfrm>
              <a:prstGeom prst="rect">
                <a:avLst/>
              </a:prstGeom>
              <a:blipFill>
                <a:blip r:embed="rId4"/>
                <a:stretch>
                  <a:fillRect l="-2244" t="-2555" r="-16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5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Информационные критерии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173A5FBE-8A41-F045-9418-09268655CB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346171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Другой способ сравнивать модели между собой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–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информационные критерии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Можно сравнивать любые модели оценённые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Такие критерии штрафуют за число параметров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и поощряют высокое правдоподобие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Чем меньше величина критерия тем лучше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173A5FBE-8A41-F045-9418-09268655C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3461716"/>
              </a:xfrm>
              <a:prstGeom prst="rect">
                <a:avLst/>
              </a:prstGeom>
              <a:blipFill>
                <a:blip r:embed="rId4"/>
                <a:stretch>
                  <a:fillRect l="-2244" t="-2555" r="-16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91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Какими бывают данные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0C022C5-C4FD-184B-B136-035F224C10D3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4443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Межобъектные</a:t>
            </a:r>
            <a:r>
              <a:rPr lang="ru-RU" sz="2400" b="1" dirty="0">
                <a:solidFill>
                  <a:srgbClr val="28516A"/>
                </a:solidFill>
              </a:rPr>
              <a:t> (</a:t>
            </a:r>
            <a:r>
              <a:rPr lang="en-US" sz="2400" b="1" dirty="0">
                <a:solidFill>
                  <a:srgbClr val="28516A"/>
                </a:solidFill>
              </a:rPr>
              <a:t>cross-sectional</a:t>
            </a:r>
            <a:r>
              <a:rPr lang="ru-RU" sz="2400" b="1" dirty="0">
                <a:solidFill>
                  <a:srgbClr val="28516A"/>
                </a:solidFill>
              </a:rPr>
              <a:t>)</a:t>
            </a:r>
            <a:r>
              <a:rPr lang="en-US" sz="2400" b="1" dirty="0">
                <a:solidFill>
                  <a:srgbClr val="28516A"/>
                </a:solidFill>
              </a:rPr>
              <a:t> – </a:t>
            </a:r>
            <a:r>
              <a:rPr lang="ru-RU" sz="2400" dirty="0">
                <a:solidFill>
                  <a:srgbClr val="373737"/>
                </a:solidFill>
              </a:rPr>
              <a:t>несколько объектов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один момент времени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 цены на квартиры в Москве сегодня</a:t>
            </a:r>
            <a:endParaRPr lang="en-US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Информационные критерии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7DA28FD9-1A3E-DD4E-9268-D22E5E8972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346171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Другой способ сравнивать модели между собой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–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информационные критерии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Можно сравнивать любые модели оценённые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Такие критерии штрафуют за число параметров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и поощряют высокое правдоподобие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Чем меньше величина критерия тем лучше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7DA28FD9-1A3E-DD4E-9268-D22E5E897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3461716"/>
              </a:xfrm>
              <a:prstGeom prst="rect">
                <a:avLst/>
              </a:prstGeom>
              <a:blipFill>
                <a:blip r:embed="rId4"/>
                <a:stretch>
                  <a:fillRect l="-2244" t="-2555" r="-16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49E00B3-BDE1-6248-B79C-31891E5B0CB5}"/>
                  </a:ext>
                </a:extLst>
              </p:cNvPr>
              <p:cNvSpPr/>
              <p:nvPr/>
            </p:nvSpPr>
            <p:spPr>
              <a:xfrm>
                <a:off x="251520" y="5337480"/>
                <a:ext cx="3456384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49E00B3-BDE1-6248-B79C-31891E5B0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337480"/>
                <a:ext cx="3456384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0FB768D-2253-1540-A6D2-8DC37B8D5EF1}"/>
                  </a:ext>
                </a:extLst>
              </p:cNvPr>
              <p:cNvSpPr/>
              <p:nvPr/>
            </p:nvSpPr>
            <p:spPr>
              <a:xfrm>
                <a:off x="3995936" y="5337480"/>
                <a:ext cx="3456384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𝐵𝐼𝐶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0FB768D-2253-1540-A6D2-8DC37B8D5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337480"/>
                <a:ext cx="3456384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A1B8269F-38E4-7D4F-B61A-5B6611EB7473}"/>
              </a:ext>
            </a:extLst>
          </p:cNvPr>
          <p:cNvSpPr txBox="1">
            <a:spLocks/>
          </p:cNvSpPr>
          <p:nvPr/>
        </p:nvSpPr>
        <p:spPr>
          <a:xfrm>
            <a:off x="577404" y="4509120"/>
            <a:ext cx="252028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Критерий </a:t>
            </a:r>
            <a:r>
              <a:rPr lang="ru-RU" sz="2400" b="1" dirty="0" err="1">
                <a:solidFill>
                  <a:srgbClr val="373737"/>
                </a:solidFill>
                <a:latin typeface="Myriad Pro" pitchFamily="34" charset="0"/>
              </a:rPr>
              <a:t>Акаике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C21318DD-F025-9544-BEEB-4B8CE0F0C11D}"/>
              </a:ext>
            </a:extLst>
          </p:cNvPr>
          <p:cNvSpPr txBox="1">
            <a:spLocks/>
          </p:cNvSpPr>
          <p:nvPr/>
        </p:nvSpPr>
        <p:spPr>
          <a:xfrm>
            <a:off x="4258712" y="4509120"/>
            <a:ext cx="252028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Критерий Шварца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DA28FD9-1A3E-DD4E-9268-D22E5E8972FB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34617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 работе с временными рядами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нужно быть аккуратнее с их структурой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этого на ряды обычно накладывают дополнительные предположения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 также делают кросс-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валидацию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так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чтобы в прогнозы не просачивалась информация из будущего</a:t>
            </a:r>
          </a:p>
        </p:txBody>
      </p:sp>
    </p:spTree>
    <p:extLst>
      <p:ext uri="{BB962C8B-B14F-4D97-AF65-F5344CB8AC3E}">
        <p14:creationId xmlns:p14="http://schemas.microsoft.com/office/powerpoint/2010/main" val="303886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563888" y="3068960"/>
            <a:ext cx="5040559" cy="7920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altLang="ru-RU" dirty="0"/>
              <a:t>ETS-</a:t>
            </a:r>
            <a:r>
              <a:rPr lang="ru-RU" altLang="ru-RU" dirty="0"/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79659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ETS-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модели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EAF41B7-4863-4148-AE0E-2391F544AE47}"/>
              </a:ext>
            </a:extLst>
          </p:cNvPr>
          <p:cNvSpPr txBox="1">
            <a:spLocks/>
          </p:cNvSpPr>
          <p:nvPr/>
        </p:nvSpPr>
        <p:spPr>
          <a:xfrm>
            <a:off x="611560" y="632622"/>
            <a:ext cx="7920880" cy="2160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</a:rPr>
              <a:t>Error + Trend + Seasonality </a:t>
            </a:r>
            <a:r>
              <a:rPr lang="ru-RU" sz="2400" dirty="0">
                <a:solidFill>
                  <a:srgbClr val="373737"/>
                </a:solidFill>
              </a:rPr>
              <a:t>или модели экспоненциального сглаживания </a:t>
            </a:r>
          </a:p>
        </p:txBody>
      </p:sp>
    </p:spTree>
    <p:extLst>
      <p:ext uri="{BB962C8B-B14F-4D97-AF65-F5344CB8AC3E}">
        <p14:creationId xmlns:p14="http://schemas.microsoft.com/office/powerpoint/2010/main" val="31964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9F4351F-6A07-934E-805C-6F67728689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9F4351F-6A07-934E-805C-6F6772868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7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AA9237FA-D73D-4244-844D-EC6D7BBF3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AA9237FA-D73D-4244-844D-EC6D7BB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B786977C-1DCD-264F-85C0-2E198831031F}"/>
                  </a:ext>
                </a:extLst>
              </p:cNvPr>
              <p:cNvSpPr/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сезонность</a:t>
                </a:r>
              </a:p>
            </p:txBody>
          </p:sp>
        </mc:Choice>
        <mc:Fallback xmlns="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B786977C-1DCD-264F-85C0-2E1988310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  <a:blipFill>
                <a:blip r:embed="rId5"/>
                <a:stretch>
                  <a:fillRect l="-467"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7">
                <a:extLst>
                  <a:ext uri="{FF2B5EF4-FFF2-40B4-BE49-F238E27FC236}">
                    <a16:creationId xmlns:a16="http://schemas.microsoft.com/office/drawing/2014/main" id="{6645A499-F3B0-774A-B810-66606A5B5DFE}"/>
                  </a:ext>
                </a:extLst>
              </p:cNvPr>
              <p:cNvSpPr/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тренд</a:t>
                </a:r>
              </a:p>
            </p:txBody>
          </p:sp>
        </mc:Choice>
        <mc:Fallback xmlns="">
          <p:sp>
            <p:nvSpPr>
              <p:cNvPr id="20" name="Прямоугольник 7">
                <a:extLst>
                  <a:ext uri="{FF2B5EF4-FFF2-40B4-BE49-F238E27FC236}">
                    <a16:creationId xmlns:a16="http://schemas.microsoft.com/office/drawing/2014/main" id="{6645A499-F3B0-774A-B810-66606A5B5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  <a:blipFill>
                <a:blip r:embed="rId6"/>
                <a:stretch>
                  <a:fillRect l="-794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8">
                <a:extLst>
                  <a:ext uri="{FF2B5EF4-FFF2-40B4-BE49-F238E27FC236}">
                    <a16:creationId xmlns:a16="http://schemas.microsoft.com/office/drawing/2014/main" id="{40889686-EF9B-FD45-AED6-26E0D7577DCF}"/>
                  </a:ext>
                </a:extLst>
              </p:cNvPr>
              <p:cNvSpPr/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случайная ошибка</a:t>
                </a:r>
              </a:p>
            </p:txBody>
          </p:sp>
        </mc:Choice>
        <mc:Fallback xmlns="">
          <p:sp>
            <p:nvSpPr>
              <p:cNvPr id="21" name="Прямоугольник 8">
                <a:extLst>
                  <a:ext uri="{FF2B5EF4-FFF2-40B4-BE49-F238E27FC236}">
                    <a16:creationId xmlns:a16="http://schemas.microsoft.com/office/drawing/2014/main" id="{40889686-EF9B-FD45-AED6-26E0D7577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  <a:blipFill>
                <a:blip r:embed="rId7"/>
                <a:stretch>
                  <a:fillRect l="-357"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9">
                <a:extLst>
                  <a:ext uri="{FF2B5EF4-FFF2-40B4-BE49-F238E27FC236}">
                    <a16:creationId xmlns:a16="http://schemas.microsoft.com/office/drawing/2014/main" id="{A7BC6DDE-B8BB-2D42-ACE8-96F73DD4E974}"/>
                  </a:ext>
                </a:extLst>
              </p:cNvPr>
              <p:cNvSpPr/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9">
                <a:extLst>
                  <a:ext uri="{FF2B5EF4-FFF2-40B4-BE49-F238E27FC236}">
                    <a16:creationId xmlns:a16="http://schemas.microsoft.com/office/drawing/2014/main" id="{A7BC6DDE-B8BB-2D42-ACE8-96F73DD4E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67CC2A90-04D7-5544-AEC5-4D0A917526BA}"/>
                  </a:ext>
                </a:extLst>
              </p:cNvPr>
              <p:cNvSpPr/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67CC2A90-04D7-5544-AEC5-4D0A91752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1">
                <a:extLst>
                  <a:ext uri="{FF2B5EF4-FFF2-40B4-BE49-F238E27FC236}">
                    <a16:creationId xmlns:a16="http://schemas.microsoft.com/office/drawing/2014/main" id="{3735FE55-5184-FE47-97D4-7F4B4C4EF141}"/>
                  </a:ext>
                </a:extLst>
              </p:cNvPr>
              <p:cNvSpPr/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1">
                <a:extLst>
                  <a:ext uri="{FF2B5EF4-FFF2-40B4-BE49-F238E27FC236}">
                    <a16:creationId xmlns:a16="http://schemas.microsoft.com/office/drawing/2014/main" id="{3735FE55-5184-FE47-97D4-7F4B4C4EF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04910D25-6684-6A43-85BC-E367ACA7A4CE}"/>
                  </a:ext>
                </a:extLst>
              </p:cNvPr>
              <p:cNvSpPr/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04910D25-6684-6A43-85BC-E367ACA7A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3">
                <a:extLst>
                  <a:ext uri="{FF2B5EF4-FFF2-40B4-BE49-F238E27FC236}">
                    <a16:creationId xmlns:a16="http://schemas.microsoft.com/office/drawing/2014/main" id="{B490DC7D-572C-1644-9605-0626F9323C10}"/>
                  </a:ext>
                </a:extLst>
              </p:cNvPr>
              <p:cNvSpPr/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3">
                <a:extLst>
                  <a:ext uri="{FF2B5EF4-FFF2-40B4-BE49-F238E27FC236}">
                    <a16:creationId xmlns:a16="http://schemas.microsoft.com/office/drawing/2014/main" id="{B490DC7D-572C-1644-9605-0626F9323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4">
                <a:extLst>
                  <a:ext uri="{FF2B5EF4-FFF2-40B4-BE49-F238E27FC236}">
                    <a16:creationId xmlns:a16="http://schemas.microsoft.com/office/drawing/2014/main" id="{F3637F95-6738-764A-BE97-B39896FC3B60}"/>
                  </a:ext>
                </a:extLst>
              </p:cNvPr>
              <p:cNvSpPr/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4">
                <a:extLst>
                  <a:ext uri="{FF2B5EF4-FFF2-40B4-BE49-F238E27FC236}">
                    <a16:creationId xmlns:a16="http://schemas.microsoft.com/office/drawing/2014/main" id="{F3637F95-6738-764A-BE97-B39896FC3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421287E1-82ED-9940-942F-A98AF835D042}"/>
                  </a:ext>
                </a:extLst>
              </p:cNvPr>
              <p:cNvSpPr/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421287E1-82ED-9940-942F-A98AF835D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13DC8A25-B148-F145-87BD-EC1D4D2E0263}"/>
                  </a:ext>
                </a:extLst>
              </p:cNvPr>
              <p:cNvSpPr/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13DC8A25-B148-F145-87BD-EC1D4D2E0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5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p:sp>
        <p:nvSpPr>
          <p:cNvPr id="20" name="Прямоугольник 23">
            <a:extLst>
              <a:ext uri="{FF2B5EF4-FFF2-40B4-BE49-F238E27FC236}">
                <a16:creationId xmlns:a16="http://schemas.microsoft.com/office/drawing/2014/main" id="{F7041026-8DBA-D24A-A3C3-98C9F1AFF99D}"/>
              </a:ext>
            </a:extLst>
          </p:cNvPr>
          <p:cNvSpPr/>
          <p:nvPr/>
        </p:nvSpPr>
        <p:spPr>
          <a:xfrm>
            <a:off x="4803431" y="5962605"/>
            <a:ext cx="197823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 в модели </a:t>
            </a:r>
          </a:p>
        </p:txBody>
      </p:sp>
      <p:sp>
        <p:nvSpPr>
          <p:cNvPr id="21" name="Прямоугольник 18">
            <a:extLst>
              <a:ext uri="{FF2B5EF4-FFF2-40B4-BE49-F238E27FC236}">
                <a16:creationId xmlns:a16="http://schemas.microsoft.com/office/drawing/2014/main" id="{6BD5DB6B-C63C-284F-9533-095F08D9A3D9}"/>
              </a:ext>
            </a:extLst>
          </p:cNvPr>
          <p:cNvSpPr/>
          <p:nvPr/>
        </p:nvSpPr>
        <p:spPr>
          <a:xfrm>
            <a:off x="4510583" y="5073098"/>
            <a:ext cx="369985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включается аддитивно </a:t>
            </a:r>
          </a:p>
        </p:txBody>
      </p:sp>
      <p:sp>
        <p:nvSpPr>
          <p:cNvPr id="22" name="Прямоугольник 26">
            <a:extLst>
              <a:ext uri="{FF2B5EF4-FFF2-40B4-BE49-F238E27FC236}">
                <a16:creationId xmlns:a16="http://schemas.microsoft.com/office/drawing/2014/main" id="{7F3BDA70-CFB2-2B48-86DD-834A490477F6}"/>
              </a:ext>
            </a:extLst>
          </p:cNvPr>
          <p:cNvSpPr/>
          <p:nvPr/>
        </p:nvSpPr>
        <p:spPr>
          <a:xfrm>
            <a:off x="4758293" y="5500940"/>
            <a:ext cx="269087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мультипликативно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DCBB7BE1-4FB0-DF4B-9718-130FE182A3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DCBB7BE1-4FB0-DF4B-9718-130FE182A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6">
                <a:extLst>
                  <a:ext uri="{FF2B5EF4-FFF2-40B4-BE49-F238E27FC236}">
                    <a16:creationId xmlns:a16="http://schemas.microsoft.com/office/drawing/2014/main" id="{49134899-F81F-5E49-9A99-577A7334981D}"/>
                  </a:ext>
                </a:extLst>
              </p:cNvPr>
              <p:cNvSpPr/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сезонность</a:t>
                </a:r>
              </a:p>
            </p:txBody>
          </p:sp>
        </mc:Choice>
        <mc:Fallback xmlns="">
          <p:sp>
            <p:nvSpPr>
              <p:cNvPr id="25" name="Прямоугольник 6">
                <a:extLst>
                  <a:ext uri="{FF2B5EF4-FFF2-40B4-BE49-F238E27FC236}">
                    <a16:creationId xmlns:a16="http://schemas.microsoft.com/office/drawing/2014/main" id="{49134899-F81F-5E49-9A99-577A73349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  <a:blipFill>
                <a:blip r:embed="rId5"/>
                <a:stretch>
                  <a:fillRect l="-467"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7AB72C1E-6343-AF43-9A50-4F1F96327FD5}"/>
                  </a:ext>
                </a:extLst>
              </p:cNvPr>
              <p:cNvSpPr/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тренд</a:t>
                </a:r>
              </a:p>
            </p:txBody>
          </p:sp>
        </mc:Choice>
        <mc:Fallback xmlns="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7AB72C1E-6343-AF43-9A50-4F1F96327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  <a:blipFill>
                <a:blip r:embed="rId6"/>
                <a:stretch>
                  <a:fillRect l="-794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8">
                <a:extLst>
                  <a:ext uri="{FF2B5EF4-FFF2-40B4-BE49-F238E27FC236}">
                    <a16:creationId xmlns:a16="http://schemas.microsoft.com/office/drawing/2014/main" id="{911D544E-B724-4346-B1F4-076EE8EB7692}"/>
                  </a:ext>
                </a:extLst>
              </p:cNvPr>
              <p:cNvSpPr/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случайная ошибка</a:t>
                </a:r>
              </a:p>
            </p:txBody>
          </p:sp>
        </mc:Choice>
        <mc:Fallback xmlns="">
          <p:sp>
            <p:nvSpPr>
              <p:cNvPr id="28" name="Прямоугольник 8">
                <a:extLst>
                  <a:ext uri="{FF2B5EF4-FFF2-40B4-BE49-F238E27FC236}">
                    <a16:creationId xmlns:a16="http://schemas.microsoft.com/office/drawing/2014/main" id="{911D544E-B724-4346-B1F4-076EE8EB7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  <a:blipFill>
                <a:blip r:embed="rId7"/>
                <a:stretch>
                  <a:fillRect l="-357"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9">
                <a:extLst>
                  <a:ext uri="{FF2B5EF4-FFF2-40B4-BE49-F238E27FC236}">
                    <a16:creationId xmlns:a16="http://schemas.microsoft.com/office/drawing/2014/main" id="{D77DAE83-B3BB-3A4C-BD4F-47A988130971}"/>
                  </a:ext>
                </a:extLst>
              </p:cNvPr>
              <p:cNvSpPr/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9">
                <a:extLst>
                  <a:ext uri="{FF2B5EF4-FFF2-40B4-BE49-F238E27FC236}">
                    <a16:creationId xmlns:a16="http://schemas.microsoft.com/office/drawing/2014/main" id="{D77DAE83-B3BB-3A4C-BD4F-47A9881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0">
                <a:extLst>
                  <a:ext uri="{FF2B5EF4-FFF2-40B4-BE49-F238E27FC236}">
                    <a16:creationId xmlns:a16="http://schemas.microsoft.com/office/drawing/2014/main" id="{C6E70EEC-2E18-6B45-B900-715793FC23B0}"/>
                  </a:ext>
                </a:extLst>
              </p:cNvPr>
              <p:cNvSpPr/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0">
                <a:extLst>
                  <a:ext uri="{FF2B5EF4-FFF2-40B4-BE49-F238E27FC236}">
                    <a16:creationId xmlns:a16="http://schemas.microsoft.com/office/drawing/2014/main" id="{C6E70EEC-2E18-6B45-B900-715793FC2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1">
                <a:extLst>
                  <a:ext uri="{FF2B5EF4-FFF2-40B4-BE49-F238E27FC236}">
                    <a16:creationId xmlns:a16="http://schemas.microsoft.com/office/drawing/2014/main" id="{82E65BD0-C039-D148-BD48-3BEC0C3C9510}"/>
                  </a:ext>
                </a:extLst>
              </p:cNvPr>
              <p:cNvSpPr/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1">
                <a:extLst>
                  <a:ext uri="{FF2B5EF4-FFF2-40B4-BE49-F238E27FC236}">
                    <a16:creationId xmlns:a16="http://schemas.microsoft.com/office/drawing/2014/main" id="{82E65BD0-C039-D148-BD48-3BEC0C3C9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2">
                <a:extLst>
                  <a:ext uri="{FF2B5EF4-FFF2-40B4-BE49-F238E27FC236}">
                    <a16:creationId xmlns:a16="http://schemas.microsoft.com/office/drawing/2014/main" id="{CFE9275B-497E-5642-A86A-1F882D2B1D2C}"/>
                  </a:ext>
                </a:extLst>
              </p:cNvPr>
              <p:cNvSpPr/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2">
                <a:extLst>
                  <a:ext uri="{FF2B5EF4-FFF2-40B4-BE49-F238E27FC236}">
                    <a16:creationId xmlns:a16="http://schemas.microsoft.com/office/drawing/2014/main" id="{CFE9275B-497E-5642-A86A-1F882D2B1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3">
                <a:extLst>
                  <a:ext uri="{FF2B5EF4-FFF2-40B4-BE49-F238E27FC236}">
                    <a16:creationId xmlns:a16="http://schemas.microsoft.com/office/drawing/2014/main" id="{3949AF6A-335E-7743-9F44-118DC4042362}"/>
                  </a:ext>
                </a:extLst>
              </p:cNvPr>
              <p:cNvSpPr/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3">
                <a:extLst>
                  <a:ext uri="{FF2B5EF4-FFF2-40B4-BE49-F238E27FC236}">
                    <a16:creationId xmlns:a16="http://schemas.microsoft.com/office/drawing/2014/main" id="{3949AF6A-335E-7743-9F44-118DC4042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4">
                <a:extLst>
                  <a:ext uri="{FF2B5EF4-FFF2-40B4-BE49-F238E27FC236}">
                    <a16:creationId xmlns:a16="http://schemas.microsoft.com/office/drawing/2014/main" id="{C7713E57-153B-9246-A541-E1E7509B6ACF}"/>
                  </a:ext>
                </a:extLst>
              </p:cNvPr>
              <p:cNvSpPr/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4">
                <a:extLst>
                  <a:ext uri="{FF2B5EF4-FFF2-40B4-BE49-F238E27FC236}">
                    <a16:creationId xmlns:a16="http://schemas.microsoft.com/office/drawing/2014/main" id="{C7713E57-153B-9246-A541-E1E7509B6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6">
                <a:extLst>
                  <a:ext uri="{FF2B5EF4-FFF2-40B4-BE49-F238E27FC236}">
                    <a16:creationId xmlns:a16="http://schemas.microsoft.com/office/drawing/2014/main" id="{F1F94268-E499-9441-A2A6-810A7F6B67D8}"/>
                  </a:ext>
                </a:extLst>
              </p:cNvPr>
              <p:cNvSpPr/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6">
                <a:extLst>
                  <a:ext uri="{FF2B5EF4-FFF2-40B4-BE49-F238E27FC236}">
                    <a16:creationId xmlns:a16="http://schemas.microsoft.com/office/drawing/2014/main" id="{F1F94268-E499-9441-A2A6-810A7F6B6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7">
                <a:extLst>
                  <a:ext uri="{FF2B5EF4-FFF2-40B4-BE49-F238E27FC236}">
                    <a16:creationId xmlns:a16="http://schemas.microsoft.com/office/drawing/2014/main" id="{568D82AA-4496-F649-B546-C3CA188F170C}"/>
                  </a:ext>
                </a:extLst>
              </p:cNvPr>
              <p:cNvSpPr/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7">
                <a:extLst>
                  <a:ext uri="{FF2B5EF4-FFF2-40B4-BE49-F238E27FC236}">
                    <a16:creationId xmlns:a16="http://schemas.microsoft.com/office/drawing/2014/main" id="{568D82AA-4496-F649-B546-C3CA188F1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94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0F609CC-FA62-344E-94DC-1F28F8C2AC57}"/>
              </a:ext>
            </a:extLst>
          </p:cNvPr>
          <p:cNvSpPr/>
          <p:nvPr/>
        </p:nvSpPr>
        <p:spPr>
          <a:xfrm>
            <a:off x="4803431" y="5962605"/>
            <a:ext cx="197823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 в модели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EE504D1-7267-A342-8A06-11E970E850D7}"/>
              </a:ext>
            </a:extLst>
          </p:cNvPr>
          <p:cNvSpPr/>
          <p:nvPr/>
        </p:nvSpPr>
        <p:spPr>
          <a:xfrm>
            <a:off x="4510583" y="5073098"/>
            <a:ext cx="369985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включается аддитивно 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7E9070D-1B6F-2640-8ECA-6740CC773CB1}"/>
              </a:ext>
            </a:extLst>
          </p:cNvPr>
          <p:cNvSpPr/>
          <p:nvPr/>
        </p:nvSpPr>
        <p:spPr>
          <a:xfrm>
            <a:off x="4758293" y="5500940"/>
            <a:ext cx="269087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мультипликативно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3BBA51-3390-D646-A460-C2A0350DF9C7}"/>
              </a:ext>
            </a:extLst>
          </p:cNvPr>
          <p:cNvSpPr/>
          <p:nvPr/>
        </p:nvSpPr>
        <p:spPr>
          <a:xfrm>
            <a:off x="5576958" y="4183591"/>
            <a:ext cx="187220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 угасанием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F29AA375-62E3-1D41-9401-24D4624AA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F29AA375-62E3-1D41-9401-24D4624A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6">
                <a:extLst>
                  <a:ext uri="{FF2B5EF4-FFF2-40B4-BE49-F238E27FC236}">
                    <a16:creationId xmlns:a16="http://schemas.microsoft.com/office/drawing/2014/main" id="{FBFEE17B-B484-B548-BB05-59AC6269E1BE}"/>
                  </a:ext>
                </a:extLst>
              </p:cNvPr>
              <p:cNvSpPr/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сезонность</a:t>
                </a:r>
              </a:p>
            </p:txBody>
          </p:sp>
        </mc:Choice>
        <mc:Fallback xmlns="">
          <p:sp>
            <p:nvSpPr>
              <p:cNvPr id="25" name="Прямоугольник 6">
                <a:extLst>
                  <a:ext uri="{FF2B5EF4-FFF2-40B4-BE49-F238E27FC236}">
                    <a16:creationId xmlns:a16="http://schemas.microsoft.com/office/drawing/2014/main" id="{FBFEE17B-B484-B548-BB05-59AC6269E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  <a:blipFill>
                <a:blip r:embed="rId5"/>
                <a:stretch>
                  <a:fillRect l="-467"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51AA234F-E6ED-3442-BE32-BC98CB4109C8}"/>
                  </a:ext>
                </a:extLst>
              </p:cNvPr>
              <p:cNvSpPr/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тренд</a:t>
                </a:r>
              </a:p>
            </p:txBody>
          </p:sp>
        </mc:Choice>
        <mc:Fallback xmlns="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51AA234F-E6ED-3442-BE32-BC98CB410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  <a:blipFill>
                <a:blip r:embed="rId6"/>
                <a:stretch>
                  <a:fillRect l="-794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8">
                <a:extLst>
                  <a:ext uri="{FF2B5EF4-FFF2-40B4-BE49-F238E27FC236}">
                    <a16:creationId xmlns:a16="http://schemas.microsoft.com/office/drawing/2014/main" id="{B61AD622-F829-9244-8E8B-2903EC020B2C}"/>
                  </a:ext>
                </a:extLst>
              </p:cNvPr>
              <p:cNvSpPr/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случайная ошибка</a:t>
                </a:r>
              </a:p>
            </p:txBody>
          </p:sp>
        </mc:Choice>
        <mc:Fallback xmlns="">
          <p:sp>
            <p:nvSpPr>
              <p:cNvPr id="28" name="Прямоугольник 8">
                <a:extLst>
                  <a:ext uri="{FF2B5EF4-FFF2-40B4-BE49-F238E27FC236}">
                    <a16:creationId xmlns:a16="http://schemas.microsoft.com/office/drawing/2014/main" id="{B61AD622-F829-9244-8E8B-2903EC020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  <a:blipFill>
                <a:blip r:embed="rId7"/>
                <a:stretch>
                  <a:fillRect l="-357"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9">
                <a:extLst>
                  <a:ext uri="{FF2B5EF4-FFF2-40B4-BE49-F238E27FC236}">
                    <a16:creationId xmlns:a16="http://schemas.microsoft.com/office/drawing/2014/main" id="{FB9565AA-810F-884A-B2B5-FAB97E84DD9D}"/>
                  </a:ext>
                </a:extLst>
              </p:cNvPr>
              <p:cNvSpPr/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9">
                <a:extLst>
                  <a:ext uri="{FF2B5EF4-FFF2-40B4-BE49-F238E27FC236}">
                    <a16:creationId xmlns:a16="http://schemas.microsoft.com/office/drawing/2014/main" id="{FB9565AA-810F-884A-B2B5-FAB97E84D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7DD45B41-6ECB-664F-8A7C-B718948805BF}"/>
                  </a:ext>
                </a:extLst>
              </p:cNvPr>
              <p:cNvSpPr/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7DD45B41-6ECB-664F-8A7C-B71894880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1">
                <a:extLst>
                  <a:ext uri="{FF2B5EF4-FFF2-40B4-BE49-F238E27FC236}">
                    <a16:creationId xmlns:a16="http://schemas.microsoft.com/office/drawing/2014/main" id="{2D6D944F-D4DB-AB4F-89C6-5B0AB039365D}"/>
                  </a:ext>
                </a:extLst>
              </p:cNvPr>
              <p:cNvSpPr/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1">
                <a:extLst>
                  <a:ext uri="{FF2B5EF4-FFF2-40B4-BE49-F238E27FC236}">
                    <a16:creationId xmlns:a16="http://schemas.microsoft.com/office/drawing/2014/main" id="{2D6D944F-D4DB-AB4F-89C6-5B0AB0393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2">
                <a:extLst>
                  <a:ext uri="{FF2B5EF4-FFF2-40B4-BE49-F238E27FC236}">
                    <a16:creationId xmlns:a16="http://schemas.microsoft.com/office/drawing/2014/main" id="{4ED856E7-3EC6-1C49-AFE5-9F1AEF4A8CB6}"/>
                  </a:ext>
                </a:extLst>
              </p:cNvPr>
              <p:cNvSpPr/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2">
                <a:extLst>
                  <a:ext uri="{FF2B5EF4-FFF2-40B4-BE49-F238E27FC236}">
                    <a16:creationId xmlns:a16="http://schemas.microsoft.com/office/drawing/2014/main" id="{4ED856E7-3EC6-1C49-AFE5-9F1AEF4A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3">
                <a:extLst>
                  <a:ext uri="{FF2B5EF4-FFF2-40B4-BE49-F238E27FC236}">
                    <a16:creationId xmlns:a16="http://schemas.microsoft.com/office/drawing/2014/main" id="{C6B6BC0A-99D4-AF49-8853-99C2CF4023D9}"/>
                  </a:ext>
                </a:extLst>
              </p:cNvPr>
              <p:cNvSpPr/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3">
                <a:extLst>
                  <a:ext uri="{FF2B5EF4-FFF2-40B4-BE49-F238E27FC236}">
                    <a16:creationId xmlns:a16="http://schemas.microsoft.com/office/drawing/2014/main" id="{C6B6BC0A-99D4-AF49-8853-99C2CF402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4">
                <a:extLst>
                  <a:ext uri="{FF2B5EF4-FFF2-40B4-BE49-F238E27FC236}">
                    <a16:creationId xmlns:a16="http://schemas.microsoft.com/office/drawing/2014/main" id="{F913547B-2AAE-4241-AF72-8BFAA197C4F5}"/>
                  </a:ext>
                </a:extLst>
              </p:cNvPr>
              <p:cNvSpPr/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4">
                <a:extLst>
                  <a:ext uri="{FF2B5EF4-FFF2-40B4-BE49-F238E27FC236}">
                    <a16:creationId xmlns:a16="http://schemas.microsoft.com/office/drawing/2014/main" id="{F913547B-2AAE-4241-AF72-8BFAA1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6">
                <a:extLst>
                  <a:ext uri="{FF2B5EF4-FFF2-40B4-BE49-F238E27FC236}">
                    <a16:creationId xmlns:a16="http://schemas.microsoft.com/office/drawing/2014/main" id="{66FD6A66-04EA-A44C-A04D-E6DAA6FF7B2A}"/>
                  </a:ext>
                </a:extLst>
              </p:cNvPr>
              <p:cNvSpPr/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6">
                <a:extLst>
                  <a:ext uri="{FF2B5EF4-FFF2-40B4-BE49-F238E27FC236}">
                    <a16:creationId xmlns:a16="http://schemas.microsoft.com/office/drawing/2014/main" id="{66FD6A66-04EA-A44C-A04D-E6DAA6FF7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17">
                <a:extLst>
                  <a:ext uri="{FF2B5EF4-FFF2-40B4-BE49-F238E27FC236}">
                    <a16:creationId xmlns:a16="http://schemas.microsoft.com/office/drawing/2014/main" id="{CE4F187A-CB29-5F47-A28A-F233F32A6917}"/>
                  </a:ext>
                </a:extLst>
              </p:cNvPr>
              <p:cNvSpPr/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17">
                <a:extLst>
                  <a:ext uri="{FF2B5EF4-FFF2-40B4-BE49-F238E27FC236}">
                    <a16:creationId xmlns:a16="http://schemas.microsoft.com/office/drawing/2014/main" id="{CE4F187A-CB29-5F47-A28A-F233F32A6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1">
                <a:extLst>
                  <a:ext uri="{FF2B5EF4-FFF2-40B4-BE49-F238E27FC236}">
                    <a16:creationId xmlns:a16="http://schemas.microsoft.com/office/drawing/2014/main" id="{68DE2D95-C4C0-1E40-8C0C-0DA765F830CE}"/>
                  </a:ext>
                </a:extLst>
              </p:cNvPr>
              <p:cNvSpPr/>
              <p:nvPr/>
            </p:nvSpPr>
            <p:spPr>
              <a:xfrm>
                <a:off x="4808820" y="3999041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1">
                <a:extLst>
                  <a:ext uri="{FF2B5EF4-FFF2-40B4-BE49-F238E27FC236}">
                    <a16:creationId xmlns:a16="http://schemas.microsoft.com/office/drawing/2014/main" id="{68DE2D95-C4C0-1E40-8C0C-0DA765F83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20" y="3999041"/>
                <a:ext cx="488921" cy="692497"/>
              </a:xfrm>
              <a:prstGeom prst="rect">
                <a:avLst/>
              </a:prstGeom>
              <a:blipFill>
                <a:blip r:embed="rId15"/>
                <a:stretch>
                  <a:fillRect l="-2500" r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22">
                <a:extLst>
                  <a:ext uri="{FF2B5EF4-FFF2-40B4-BE49-F238E27FC236}">
                    <a16:creationId xmlns:a16="http://schemas.microsoft.com/office/drawing/2014/main" id="{D006277A-AE6C-B64A-8AA7-BD0F4F5D2134}"/>
                  </a:ext>
                </a:extLst>
              </p:cNvPr>
              <p:cNvSpPr/>
              <p:nvPr/>
            </p:nvSpPr>
            <p:spPr>
              <a:xfrm>
                <a:off x="4760688" y="4471753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𝑀𝑑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22">
                <a:extLst>
                  <a:ext uri="{FF2B5EF4-FFF2-40B4-BE49-F238E27FC236}">
                    <a16:creationId xmlns:a16="http://schemas.microsoft.com/office/drawing/2014/main" id="{D006277A-AE6C-B64A-8AA7-BD0F4F5D2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688" y="4471753"/>
                <a:ext cx="488921" cy="692497"/>
              </a:xfrm>
              <a:prstGeom prst="rect">
                <a:avLst/>
              </a:prstGeom>
              <a:blipFill>
                <a:blip r:embed="rId16"/>
                <a:stretch>
                  <a:fillRect l="-2500" r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5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">
            <a:extLst>
              <a:ext uri="{FF2B5EF4-FFF2-40B4-BE49-F238E27FC236}">
                <a16:creationId xmlns:a16="http://schemas.microsoft.com/office/drawing/2014/main" id="{34B43EAB-F74B-C947-A78E-4FE571384D49}"/>
              </a:ext>
            </a:extLst>
          </p:cNvPr>
          <p:cNvSpPr/>
          <p:nvPr/>
        </p:nvSpPr>
        <p:spPr>
          <a:xfrm>
            <a:off x="5005148" y="2996952"/>
            <a:ext cx="3897798" cy="57870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DF339D6-0C65-6E45-BB04-ADA0A7D64888}"/>
                  </a:ext>
                </a:extLst>
              </p:cNvPr>
              <p:cNvSpPr/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сезонность</a:t>
                </a: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DF339D6-0C65-6E45-BB04-ADA0A7D64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  <a:blipFill>
                <a:blip r:embed="rId5"/>
                <a:stretch>
                  <a:fillRect l="-467"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700C75E-6DE1-704E-BE7A-549EDE68DF01}"/>
                  </a:ext>
                </a:extLst>
              </p:cNvPr>
              <p:cNvSpPr/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тренд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700C75E-6DE1-704E-BE7A-549EDE68D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  <a:blipFill>
                <a:blip r:embed="rId6"/>
                <a:stretch>
                  <a:fillRect l="-794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775FB01-F220-D04A-8488-53BAD8601FBB}"/>
                  </a:ext>
                </a:extLst>
              </p:cNvPr>
              <p:cNvSpPr/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случайная ошибка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775FB01-F220-D04A-8488-53BAD8601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  <a:blipFill>
                <a:blip r:embed="rId7"/>
                <a:stretch>
                  <a:fillRect l="-357"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7BAC525-6A4E-B246-A039-4DED716E6A4A}"/>
                  </a:ext>
                </a:extLst>
              </p:cNvPr>
              <p:cNvSpPr/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7BAC525-6A4E-B246-A039-4DED716E6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74FF396-FEE0-0148-9219-C1DA195A5053}"/>
                  </a:ext>
                </a:extLst>
              </p:cNvPr>
              <p:cNvSpPr/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74FF396-FEE0-0148-9219-C1DA195A5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1AC5B3D-2A6A-9945-9E84-7BFCDA1961B4}"/>
                  </a:ext>
                </a:extLst>
              </p:cNvPr>
              <p:cNvSpPr/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1AC5B3D-2A6A-9945-9E84-7BFCDA196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9EC938-A127-A948-A346-E3AA81374BE4}"/>
                  </a:ext>
                </a:extLst>
              </p:cNvPr>
              <p:cNvSpPr/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9EC938-A127-A948-A346-E3AA81374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63D95D5-3A7E-8242-A062-EC6E7BBAEECF}"/>
                  </a:ext>
                </a:extLst>
              </p:cNvPr>
              <p:cNvSpPr/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63D95D5-3A7E-8242-A062-EC6E7BBAE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8750CE4-E59E-F64B-BB86-76EEECD878AA}"/>
                  </a:ext>
                </a:extLst>
              </p:cNvPr>
              <p:cNvSpPr/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8750CE4-E59E-F64B-BB86-76EEECD87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FC6F3C4-A295-F14A-ACF1-1FFFD824D527}"/>
                  </a:ext>
                </a:extLst>
              </p:cNvPr>
              <p:cNvSpPr/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FC6F3C4-A295-F14A-ACF1-1FFFD824D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4C52F9-B431-FA44-8BEA-07CCA238DCA4}"/>
                  </a:ext>
                </a:extLst>
              </p:cNvPr>
              <p:cNvSpPr/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4C52F9-B431-FA44-8BEA-07CCA238D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7301C63-ACC8-1749-8A96-C3EC989BE4A9}"/>
                  </a:ext>
                </a:extLst>
              </p:cNvPr>
              <p:cNvSpPr/>
              <p:nvPr/>
            </p:nvSpPr>
            <p:spPr>
              <a:xfrm>
                <a:off x="4808820" y="3999041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7301C63-ACC8-1749-8A96-C3EC989BE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20" y="3999041"/>
                <a:ext cx="488921" cy="692497"/>
              </a:xfrm>
              <a:prstGeom prst="rect">
                <a:avLst/>
              </a:prstGeom>
              <a:blipFill>
                <a:blip r:embed="rId15"/>
                <a:stretch>
                  <a:fillRect l="-2500" r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5EE5C1-87A2-2A49-8C6B-DE3CAB5BC6BF}"/>
                  </a:ext>
                </a:extLst>
              </p:cNvPr>
              <p:cNvSpPr/>
              <p:nvPr/>
            </p:nvSpPr>
            <p:spPr>
              <a:xfrm>
                <a:off x="4760688" y="4471753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𝑀𝑑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5EE5C1-87A2-2A49-8C6B-DE3CAB5BC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688" y="4471753"/>
                <a:ext cx="488921" cy="692497"/>
              </a:xfrm>
              <a:prstGeom prst="rect">
                <a:avLst/>
              </a:prstGeom>
              <a:blipFill>
                <a:blip r:embed="rId16"/>
                <a:stretch>
                  <a:fillRect l="-2500" r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B6A9162-2BE9-F144-ADFF-447C7A3A94C0}"/>
                  </a:ext>
                </a:extLst>
              </p:cNvPr>
              <p:cNvSpPr/>
              <p:nvPr/>
            </p:nvSpPr>
            <p:spPr>
              <a:xfrm>
                <a:off x="5005148" y="3041033"/>
                <a:ext cx="40630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Краткая запись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𝐸𝑇𝑆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𝐴𝑁𝑁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B6A9162-2BE9-F144-ADFF-447C7A3A9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148" y="3041033"/>
                <a:ext cx="4063035" cy="461665"/>
              </a:xfrm>
              <a:prstGeom prst="rect">
                <a:avLst/>
              </a:prstGeom>
              <a:blipFill>
                <a:blip r:embed="rId17"/>
                <a:stretch>
                  <a:fillRect l="-2492" t="-10811" r="-312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60BA4AF-6334-2D41-B95F-EAB3D2C12A2C}"/>
              </a:ext>
            </a:extLst>
          </p:cNvPr>
          <p:cNvSpPr/>
          <p:nvPr/>
        </p:nvSpPr>
        <p:spPr>
          <a:xfrm>
            <a:off x="6000330" y="4023018"/>
            <a:ext cx="1701107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 тренда 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769E9B2-B898-8E4D-B002-BFE0A3E9CAEC}"/>
              </a:ext>
            </a:extLst>
          </p:cNvPr>
          <p:cNvSpPr/>
          <p:nvPr/>
        </p:nvSpPr>
        <p:spPr>
          <a:xfrm>
            <a:off x="5975084" y="4362285"/>
            <a:ext cx="229742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 сезонности 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A4A3DE8-29F1-BF44-9BA5-FA169EB6F30B}"/>
              </a:ext>
            </a:extLst>
          </p:cNvPr>
          <p:cNvSpPr/>
          <p:nvPr/>
        </p:nvSpPr>
        <p:spPr>
          <a:xfrm>
            <a:off x="5997413" y="3669328"/>
            <a:ext cx="2840842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аддитивная ошибка</a:t>
            </a:r>
          </a:p>
        </p:txBody>
      </p:sp>
    </p:spTree>
    <p:extLst>
      <p:ext uri="{BB962C8B-B14F-4D97-AF65-F5344CB8AC3E}">
        <p14:creationId xmlns:p14="http://schemas.microsoft.com/office/powerpoint/2010/main" val="35308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Спецификация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D8F2528-3356-4742-8F24-BFBB67425A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D8F2528-3356-4742-8F24-BFBB67425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  <a:blipFill>
                <a:blip r:embed="rId4"/>
                <a:stretch>
                  <a:fillRect l="-2232" t="-7609" b="-108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0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Какими бывают данные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C5A5A47-97A8-D249-B1C9-98213899162A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4443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Межобъектные</a:t>
            </a:r>
            <a:r>
              <a:rPr lang="ru-RU" sz="2400" b="1" dirty="0">
                <a:solidFill>
                  <a:srgbClr val="28516A"/>
                </a:solidFill>
              </a:rPr>
              <a:t> (</a:t>
            </a:r>
            <a:r>
              <a:rPr lang="en-US" sz="2400" b="1" dirty="0">
                <a:solidFill>
                  <a:srgbClr val="28516A"/>
                </a:solidFill>
              </a:rPr>
              <a:t>cross-sectional</a:t>
            </a:r>
            <a:r>
              <a:rPr lang="ru-RU" sz="2400" b="1" dirty="0">
                <a:solidFill>
                  <a:srgbClr val="28516A"/>
                </a:solidFill>
              </a:rPr>
              <a:t>)</a:t>
            </a:r>
            <a:r>
              <a:rPr lang="en-US" sz="2400" b="1" dirty="0">
                <a:solidFill>
                  <a:srgbClr val="28516A"/>
                </a:solidFill>
              </a:rPr>
              <a:t> – </a:t>
            </a:r>
            <a:r>
              <a:rPr lang="ru-RU" sz="2400" dirty="0">
                <a:solidFill>
                  <a:srgbClr val="373737"/>
                </a:solidFill>
              </a:rPr>
              <a:t>несколько объектов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один момент времени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 цены на квартиры в Москве сегодня</a:t>
            </a:r>
            <a:endParaRPr lang="en-US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Временные ряды (</a:t>
            </a:r>
            <a:r>
              <a:rPr lang="en-US" sz="2400" b="1" dirty="0">
                <a:solidFill>
                  <a:srgbClr val="28516A"/>
                </a:solidFill>
              </a:rPr>
              <a:t>time series) – </a:t>
            </a:r>
            <a:r>
              <a:rPr lang="ru-RU" sz="2400" dirty="0">
                <a:solidFill>
                  <a:srgbClr val="373737"/>
                </a:solidFill>
              </a:rPr>
              <a:t>один объект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различные моменты времени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курс рубля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 err="1">
                <a:solidFill>
                  <a:srgbClr val="373737"/>
                </a:solidFill>
              </a:rPr>
              <a:t>возвращаемость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пользователей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цена акции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Спецификация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37275BF-EC36-C642-BC5E-F8705889A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37275BF-EC36-C642-BC5E-F8705889A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  <a:blipFill>
                <a:blip r:embed="rId4"/>
                <a:stretch>
                  <a:fillRect l="-2232" t="-7609" b="-108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37787155-ACDA-ED43-A8E1-6AC5A510A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844824"/>
                <a:ext cx="8417337" cy="295232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идеальное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равновесное значение ряда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бы у него не было всего остального (тренда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сезонности и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тп</a:t>
                </a:r>
                <a:r>
                  <a:rPr lang="en-US" sz="2400" dirty="0">
                    <a:solidFill>
                      <a:srgbClr val="373737"/>
                    </a:solidFill>
                  </a:rPr>
                  <a:t>)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 (отвечает за тренд)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59A9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сезонная составляющая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случайная ошибка</a:t>
                </a: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37787155-ACDA-ED43-A8E1-6AC5A510A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8417337" cy="2952328"/>
              </a:xfrm>
              <a:prstGeom prst="rect">
                <a:avLst/>
              </a:prstGeom>
              <a:blipFill>
                <a:blip r:embed="rId5"/>
                <a:stretch>
                  <a:fillRect l="-2112" t="-3433" r="-1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53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Спецификация модели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2EF033F-C74C-044B-8085-298AD6EA3DE8}"/>
              </a:ext>
            </a:extLst>
          </p:cNvPr>
          <p:cNvSpPr/>
          <p:nvPr/>
        </p:nvSpPr>
        <p:spPr>
          <a:xfrm>
            <a:off x="611188" y="4653136"/>
            <a:ext cx="8065268" cy="13681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C5E27-A8B9-2645-8451-30710EBC405B}"/>
              </a:ext>
            </a:extLst>
          </p:cNvPr>
          <p:cNvSpPr txBox="1"/>
          <p:nvPr/>
        </p:nvSpPr>
        <p:spPr>
          <a:xfrm>
            <a:off x="1290379" y="4725144"/>
            <a:ext cx="7242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Все ненаблюдаемые составляющие </a:t>
            </a:r>
            <a:r>
              <a:rPr lang="en-US" sz="2400" dirty="0">
                <a:solidFill>
                  <a:srgbClr val="C0504D"/>
                </a:solidFill>
              </a:rPr>
              <a:t>“</a:t>
            </a:r>
            <a:r>
              <a:rPr lang="ru-RU" sz="2400" dirty="0">
                <a:solidFill>
                  <a:srgbClr val="C0504D"/>
                </a:solidFill>
              </a:rPr>
              <a:t>вымышленные</a:t>
            </a:r>
            <a:r>
              <a:rPr lang="en-US" sz="2400" dirty="0">
                <a:solidFill>
                  <a:srgbClr val="C0504D"/>
                </a:solidFill>
              </a:rPr>
              <a:t>”, </a:t>
            </a:r>
            <a:r>
              <a:rPr lang="ru-RU" sz="2400" dirty="0">
                <a:solidFill>
                  <a:srgbClr val="C0504D"/>
                </a:solidFill>
              </a:rPr>
              <a:t>понять насколько хорошей получилась модель можно только по качеству прогнозов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3ADDCF50-5AD2-6845-AEC6-1CCD8DE206B5}"/>
              </a:ext>
            </a:extLst>
          </p:cNvPr>
          <p:cNvSpPr/>
          <p:nvPr/>
        </p:nvSpPr>
        <p:spPr>
          <a:xfrm>
            <a:off x="805626" y="480343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A4E27BDB-240E-4A43-8835-BB717960EA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A4E27BDB-240E-4A43-8835-BB717960E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  <a:blipFill>
                <a:blip r:embed="rId4"/>
                <a:stretch>
                  <a:fillRect l="-2232" t="-7609" b="-108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97C7574C-1B56-704B-B0B4-7000C07F5C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844824"/>
                <a:ext cx="8417337" cy="295232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идеальное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равновесное значение ряда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бы у него не было всего остального (тренда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сезонности и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тп</a:t>
                </a:r>
                <a:r>
                  <a:rPr lang="en-US" sz="2400" dirty="0">
                    <a:solidFill>
                      <a:srgbClr val="373737"/>
                    </a:solidFill>
                  </a:rPr>
                  <a:t>)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 (отвечает за тренд)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59A9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сезонная составляющая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случайная ошибка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97C7574C-1B56-704B-B0B4-7000C07F5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8417337" cy="2952328"/>
              </a:xfrm>
              <a:prstGeom prst="rect">
                <a:avLst/>
              </a:prstGeom>
              <a:blipFill>
                <a:blip r:embed="rId5"/>
                <a:stretch>
                  <a:fillRect l="-2112" t="-3433" r="-1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42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1529ED-55D2-E44D-85C7-EBA70C409EF1}"/>
              </a:ext>
            </a:extLst>
          </p:cNvPr>
          <p:cNvSpPr/>
          <p:nvPr/>
        </p:nvSpPr>
        <p:spPr>
          <a:xfrm>
            <a:off x="4572000" y="1013827"/>
            <a:ext cx="321654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Модель будет состоять из ошибки</a:t>
            </a:r>
          </a:p>
        </p:txBody>
      </p:sp>
    </p:spTree>
    <p:extLst>
      <p:ext uri="{BB962C8B-B14F-4D97-AF65-F5344CB8AC3E}">
        <p14:creationId xmlns:p14="http://schemas.microsoft.com/office/powerpoint/2010/main" val="9212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76B1D02-85EE-174D-8440-F5BC82A5D970}"/>
                  </a:ext>
                </a:extLst>
              </p:cNvPr>
              <p:cNvSpPr/>
              <p:nvPr/>
            </p:nvSpPr>
            <p:spPr>
              <a:xfrm>
                <a:off x="4283968" y="1021391"/>
                <a:ext cx="3888432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И плавно изменяющегося равновесного уровня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76B1D02-85EE-174D-8440-F5BC82A5D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021391"/>
                <a:ext cx="3888432" cy="830997"/>
              </a:xfrm>
              <a:prstGeom prst="rect">
                <a:avLst/>
              </a:prstGeom>
              <a:blipFill>
                <a:blip r:embed="rId4"/>
                <a:stretch>
                  <a:fillRect t="-6061" r="-326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3">
                <a:extLst>
                  <a:ext uri="{FF2B5EF4-FFF2-40B4-BE49-F238E27FC236}">
                    <a16:creationId xmlns:a16="http://schemas.microsoft.com/office/drawing/2014/main" id="{74D07070-3646-E545-A823-E5313E7B1958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3">
                <a:extLst>
                  <a:ext uri="{FF2B5EF4-FFF2-40B4-BE49-F238E27FC236}">
                    <a16:creationId xmlns:a16="http://schemas.microsoft.com/office/drawing/2014/main" id="{74D07070-3646-E545-A823-E5313E7B1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0">
                <a:extLst>
                  <a:ext uri="{FF2B5EF4-FFF2-40B4-BE49-F238E27FC236}">
                    <a16:creationId xmlns:a16="http://schemas.microsoft.com/office/drawing/2014/main" id="{A98D053A-86FA-7741-9F2E-AFDF53822D8B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0">
                <a:extLst>
                  <a:ext uri="{FF2B5EF4-FFF2-40B4-BE49-F238E27FC236}">
                    <a16:creationId xmlns:a16="http://schemas.microsoft.com/office/drawing/2014/main" id="{A98D053A-86FA-7741-9F2E-AFDF53822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F8FD4C8-941F-5F43-B045-1E75D8BBD4D9}"/>
                  </a:ext>
                </a:extLst>
              </p:cNvPr>
              <p:cNvSpPr/>
              <p:nvPr/>
            </p:nvSpPr>
            <p:spPr>
              <a:xfrm>
                <a:off x="4572000" y="1006452"/>
                <a:ext cx="3576581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Динамика равновесного уровня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описывается отдельным уравнением </a:t>
                </a: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F8FD4C8-941F-5F43-B045-1E75D8BBD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006452"/>
                <a:ext cx="3576581" cy="1200329"/>
              </a:xfrm>
              <a:prstGeom prst="rect">
                <a:avLst/>
              </a:prstGeom>
              <a:blipFill>
                <a:blip r:embed="rId4"/>
                <a:stretch>
                  <a:fillRect l="-1064" t="-4211" r="-248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8B68603C-663E-C142-9FF7-7258ED076369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8B68603C-663E-C142-9FF7-7258ED076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0">
                <a:extLst>
                  <a:ext uri="{FF2B5EF4-FFF2-40B4-BE49-F238E27FC236}">
                    <a16:creationId xmlns:a16="http://schemas.microsoft.com/office/drawing/2014/main" id="{4AD4299C-CCD8-9C4B-B5FA-EF2C80CA18EE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0">
                <a:extLst>
                  <a:ext uri="{FF2B5EF4-FFF2-40B4-BE49-F238E27FC236}">
                    <a16:creationId xmlns:a16="http://schemas.microsoft.com/office/drawing/2014/main" id="{4AD4299C-CCD8-9C4B-B5FA-EF2C80CA1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D9A7105B-403E-0949-B368-3A06FF2DDC15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D9A7105B-403E-0949-B368-3A06FF2DD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7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3">
                <a:extLst>
                  <a:ext uri="{FF2B5EF4-FFF2-40B4-BE49-F238E27FC236}">
                    <a16:creationId xmlns:a16="http://schemas.microsoft.com/office/drawing/2014/main" id="{CD100D74-8608-7F43-AF8D-D193628D5F8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3">
                <a:extLst>
                  <a:ext uri="{FF2B5EF4-FFF2-40B4-BE49-F238E27FC236}">
                    <a16:creationId xmlns:a16="http://schemas.microsoft.com/office/drawing/2014/main" id="{CD100D74-8608-7F43-AF8D-D193628D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1D29DBBC-84C1-A943-8828-806C73B6644E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1D29DBBC-84C1-A943-8828-806C73B66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D1C1041A-AEFB-FC40-8574-6D71C10BFF44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D1C1041A-AEFB-FC40-8574-6D71C10BF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7">
            <a:extLst>
              <a:ext uri="{FF2B5EF4-FFF2-40B4-BE49-F238E27FC236}">
                <a16:creationId xmlns:a16="http://schemas.microsoft.com/office/drawing/2014/main" id="{506193C1-8B51-EB43-86C4-CE2767A081F9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15" name="Овал 13">
            <a:extLst>
              <a:ext uri="{FF2B5EF4-FFF2-40B4-BE49-F238E27FC236}">
                <a16:creationId xmlns:a16="http://schemas.microsoft.com/office/drawing/2014/main" id="{BAA95D79-77F2-CD49-8896-8AF76D8D8C22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54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D7E68138-E225-5148-8AA3-770758C2608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D7E68138-E225-5148-8AA3-770758C26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D5569839-B71B-1F40-860F-AD69FE23FD21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D5569839-B71B-1F40-860F-AD69FE23F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6494A20D-3187-294D-9647-8FDECB5F5E46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6494A20D-3187-294D-9647-8FDECB5F5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7">
            <a:extLst>
              <a:ext uri="{FF2B5EF4-FFF2-40B4-BE49-F238E27FC236}">
                <a16:creationId xmlns:a16="http://schemas.microsoft.com/office/drawing/2014/main" id="{E137549C-0A07-2340-ABB0-AE46103773A1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19" name="Овал 8">
            <a:extLst>
              <a:ext uri="{FF2B5EF4-FFF2-40B4-BE49-F238E27FC236}">
                <a16:creationId xmlns:a16="http://schemas.microsoft.com/office/drawing/2014/main" id="{35884953-E2C1-3D4B-8613-2D5458A2B4DC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0" name="Прямоугольник 11">
            <a:extLst>
              <a:ext uri="{FF2B5EF4-FFF2-40B4-BE49-F238E27FC236}">
                <a16:creationId xmlns:a16="http://schemas.microsoft.com/office/drawing/2014/main" id="{C92335DD-683D-874C-8A43-459D27C49798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2">
                <a:extLst>
                  <a:ext uri="{FF2B5EF4-FFF2-40B4-BE49-F238E27FC236}">
                    <a16:creationId xmlns:a16="http://schemas.microsoft.com/office/drawing/2014/main" id="{D0C84A93-1D74-284B-AA66-421F87FB3945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2">
                <a:extLst>
                  <a:ext uri="{FF2B5EF4-FFF2-40B4-BE49-F238E27FC236}">
                    <a16:creationId xmlns:a16="http://schemas.microsoft.com/office/drawing/2014/main" id="{D0C84A93-1D74-284B-AA66-421F87FB3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13">
            <a:extLst>
              <a:ext uri="{FF2B5EF4-FFF2-40B4-BE49-F238E27FC236}">
                <a16:creationId xmlns:a16="http://schemas.microsoft.com/office/drawing/2014/main" id="{F973A4E5-47DD-FA42-9660-0344919FCCAA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0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</a:t>
            </a:r>
            <a:r>
              <a:rPr lang="en-US" sz="3200" b="1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52F78F4-E745-E245-B8EF-1DD69AA62E06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52F78F4-E745-E245-B8EF-1DD69AA62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0">
                <a:extLst>
                  <a:ext uri="{FF2B5EF4-FFF2-40B4-BE49-F238E27FC236}">
                    <a16:creationId xmlns:a16="http://schemas.microsoft.com/office/drawing/2014/main" id="{9A3B36AA-8F88-0C4E-805C-D4E28423D411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0">
                <a:extLst>
                  <a:ext uri="{FF2B5EF4-FFF2-40B4-BE49-F238E27FC236}">
                    <a16:creationId xmlns:a16="http://schemas.microsoft.com/office/drawing/2014/main" id="{9A3B36AA-8F88-0C4E-805C-D4E28423D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B14BE971-6179-6544-8BDF-F743B67FA82B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B14BE971-6179-6544-8BDF-F743B67FA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7">
            <a:extLst>
              <a:ext uri="{FF2B5EF4-FFF2-40B4-BE49-F238E27FC236}">
                <a16:creationId xmlns:a16="http://schemas.microsoft.com/office/drawing/2014/main" id="{8330BCAD-5FE1-D341-9498-DE62F9AC0D16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21" name="Овал 8">
            <a:extLst>
              <a:ext uri="{FF2B5EF4-FFF2-40B4-BE49-F238E27FC236}">
                <a16:creationId xmlns:a16="http://schemas.microsoft.com/office/drawing/2014/main" id="{FA220602-7605-2B41-9E06-29111713C7A7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2" name="Прямоугольник 11">
            <a:extLst>
              <a:ext uri="{FF2B5EF4-FFF2-40B4-BE49-F238E27FC236}">
                <a16:creationId xmlns:a16="http://schemas.microsoft.com/office/drawing/2014/main" id="{58A1BD44-D636-C145-B8AC-A5B93908927C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2">
                <a:extLst>
                  <a:ext uri="{FF2B5EF4-FFF2-40B4-BE49-F238E27FC236}">
                    <a16:creationId xmlns:a16="http://schemas.microsoft.com/office/drawing/2014/main" id="{4A2FF660-35A2-B848-9A0C-0E3280D8F6CD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2">
                <a:extLst>
                  <a:ext uri="{FF2B5EF4-FFF2-40B4-BE49-F238E27FC236}">
                    <a16:creationId xmlns:a16="http://schemas.microsoft.com/office/drawing/2014/main" id="{4A2FF660-35A2-B848-9A0C-0E3280D8F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13">
            <a:extLst>
              <a:ext uri="{FF2B5EF4-FFF2-40B4-BE49-F238E27FC236}">
                <a16:creationId xmlns:a16="http://schemas.microsoft.com/office/drawing/2014/main" id="{6FEF75DF-0840-CB4A-9FCB-ACEA0C2BC815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 15">
            <a:extLst>
              <a:ext uri="{FF2B5EF4-FFF2-40B4-BE49-F238E27FC236}">
                <a16:creationId xmlns:a16="http://schemas.microsoft.com/office/drawing/2014/main" id="{FA8B1B79-4B12-2245-A216-31160BE0A63E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26" name="Прямая со стрелкой 16">
            <a:extLst>
              <a:ext uri="{FF2B5EF4-FFF2-40B4-BE49-F238E27FC236}">
                <a16:creationId xmlns:a16="http://schemas.microsoft.com/office/drawing/2014/main" id="{3CD82A2F-7CAB-684F-981E-9CD075E63D72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">
                <a:extLst>
                  <a:ext uri="{FF2B5EF4-FFF2-40B4-BE49-F238E27FC236}">
                    <a16:creationId xmlns:a16="http://schemas.microsoft.com/office/drawing/2014/main" id="{646EE85B-3D36-BC49-8AD2-6C5663989B7B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">
                <a:extLst>
                  <a:ext uri="{FF2B5EF4-FFF2-40B4-BE49-F238E27FC236}">
                    <a16:creationId xmlns:a16="http://schemas.microsoft.com/office/drawing/2014/main" id="{646EE85B-3D36-BC49-8AD2-6C5663989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0">
                <a:extLst>
                  <a:ext uri="{FF2B5EF4-FFF2-40B4-BE49-F238E27FC236}">
                    <a16:creationId xmlns:a16="http://schemas.microsoft.com/office/drawing/2014/main" id="{77DF5C7B-9CE5-4A4D-9113-AC2BBC02615F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0">
                <a:extLst>
                  <a:ext uri="{FF2B5EF4-FFF2-40B4-BE49-F238E27FC236}">
                    <a16:creationId xmlns:a16="http://schemas.microsoft.com/office/drawing/2014/main" id="{77DF5C7B-9CE5-4A4D-9113-AC2BBC026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5">
                <a:extLst>
                  <a:ext uri="{FF2B5EF4-FFF2-40B4-BE49-F238E27FC236}">
                    <a16:creationId xmlns:a16="http://schemas.microsoft.com/office/drawing/2014/main" id="{82DB7F37-E8AD-2E42-AE8C-E03B74EC51EE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5">
                <a:extLst>
                  <a:ext uri="{FF2B5EF4-FFF2-40B4-BE49-F238E27FC236}">
                    <a16:creationId xmlns:a16="http://schemas.microsoft.com/office/drawing/2014/main" id="{82DB7F37-E8AD-2E42-AE8C-E03B74EC5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7">
            <a:extLst>
              <a:ext uri="{FF2B5EF4-FFF2-40B4-BE49-F238E27FC236}">
                <a16:creationId xmlns:a16="http://schemas.microsoft.com/office/drawing/2014/main" id="{4CB4FDC8-235E-AC4E-9FDF-FF560E9BFDBB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22" name="Овал 8">
            <a:extLst>
              <a:ext uri="{FF2B5EF4-FFF2-40B4-BE49-F238E27FC236}">
                <a16:creationId xmlns:a16="http://schemas.microsoft.com/office/drawing/2014/main" id="{3F05BB3F-4FAB-9B41-B844-A3DFF5D2CF06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3" name="Прямоугольник 11">
            <a:extLst>
              <a:ext uri="{FF2B5EF4-FFF2-40B4-BE49-F238E27FC236}">
                <a16:creationId xmlns:a16="http://schemas.microsoft.com/office/drawing/2014/main" id="{389E0078-AA13-5340-988E-B465D57E0454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2">
                <a:extLst>
                  <a:ext uri="{FF2B5EF4-FFF2-40B4-BE49-F238E27FC236}">
                    <a16:creationId xmlns:a16="http://schemas.microsoft.com/office/drawing/2014/main" id="{628B4900-E6AE-B540-874F-F0468C5346D7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2">
                <a:extLst>
                  <a:ext uri="{FF2B5EF4-FFF2-40B4-BE49-F238E27FC236}">
                    <a16:creationId xmlns:a16="http://schemas.microsoft.com/office/drawing/2014/main" id="{628B4900-E6AE-B540-874F-F0468C534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вал 13">
            <a:extLst>
              <a:ext uri="{FF2B5EF4-FFF2-40B4-BE49-F238E27FC236}">
                <a16:creationId xmlns:a16="http://schemas.microsoft.com/office/drawing/2014/main" id="{9AAEFB2B-0083-0343-B76E-05B574BE6652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045A8447-3BF9-EE44-8E96-919CEFE7B5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045A8447-3BF9-EE44-8E96-919CEFE7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8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15">
            <a:extLst>
              <a:ext uri="{FF2B5EF4-FFF2-40B4-BE49-F238E27FC236}">
                <a16:creationId xmlns:a16="http://schemas.microsoft.com/office/drawing/2014/main" id="{214BF7AD-285F-1C4E-B185-23ED245C517C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28" name="Прямая со стрелкой 16">
            <a:extLst>
              <a:ext uri="{FF2B5EF4-FFF2-40B4-BE49-F238E27FC236}">
                <a16:creationId xmlns:a16="http://schemas.microsoft.com/office/drawing/2014/main" id="{3AE2487B-9A65-2E47-903B-583D540D394B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p:sp>
        <p:nvSpPr>
          <p:cNvPr id="18" name="Содержимое 2">
            <a:extLst>
              <a:ext uri="{FF2B5EF4-FFF2-40B4-BE49-F238E27FC236}">
                <a16:creationId xmlns:a16="http://schemas.microsoft.com/office/drawing/2014/main" id="{FF9CB8CF-BA0D-3241-AF3C-1F953F65057D}"/>
              </a:ext>
            </a:extLst>
          </p:cNvPr>
          <p:cNvSpPr txBox="1">
            <a:spLocks/>
          </p:cNvSpPr>
          <p:nvPr/>
        </p:nvSpPr>
        <p:spPr>
          <a:xfrm>
            <a:off x="611560" y="4227088"/>
            <a:ext cx="7278823" cy="1938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Оценки можно найти методом максимального правдоподобия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Функцию правдоподобия будем строить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отталкиваясь от распределения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6CB0EC5B-A82F-A742-97D4-EB7E4A73B572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6CB0EC5B-A82F-A742-97D4-EB7E4A73B5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2BD8710F-1223-CC43-B913-60E115FDF446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2BD8710F-1223-CC43-B913-60E115FDF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F9CEEBEA-B342-4143-8112-13CEB8F78EC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F9CEEBEA-B342-4143-8112-13CEB8F78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7">
            <a:extLst>
              <a:ext uri="{FF2B5EF4-FFF2-40B4-BE49-F238E27FC236}">
                <a16:creationId xmlns:a16="http://schemas.microsoft.com/office/drawing/2014/main" id="{03D995CF-A681-4C49-8F07-C0D24BE21361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23" name="Овал 8">
            <a:extLst>
              <a:ext uri="{FF2B5EF4-FFF2-40B4-BE49-F238E27FC236}">
                <a16:creationId xmlns:a16="http://schemas.microsoft.com/office/drawing/2014/main" id="{1E02D04A-CAA0-B141-BA0D-901CDD85898A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4" name="Прямоугольник 11">
            <a:extLst>
              <a:ext uri="{FF2B5EF4-FFF2-40B4-BE49-F238E27FC236}">
                <a16:creationId xmlns:a16="http://schemas.microsoft.com/office/drawing/2014/main" id="{B06B191A-673A-EC4A-A46F-892DDFB75657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5329B900-9275-7F4A-8AB1-95F1745269A1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5329B900-9275-7F4A-8AB1-95F174526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13">
            <a:extLst>
              <a:ext uri="{FF2B5EF4-FFF2-40B4-BE49-F238E27FC236}">
                <a16:creationId xmlns:a16="http://schemas.microsoft.com/office/drawing/2014/main" id="{6BEF618A-BB95-7246-A9C3-21F263844CC3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Содержимое 2">
                <a:extLst>
                  <a:ext uri="{FF2B5EF4-FFF2-40B4-BE49-F238E27FC236}">
                    <a16:creationId xmlns:a16="http://schemas.microsoft.com/office/drawing/2014/main" id="{ABA294A4-B081-2148-B2D0-31C25554A9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7" name="Содержимое 2">
                <a:extLst>
                  <a:ext uri="{FF2B5EF4-FFF2-40B4-BE49-F238E27FC236}">
                    <a16:creationId xmlns:a16="http://schemas.microsoft.com/office/drawing/2014/main" id="{ABA294A4-B081-2148-B2D0-31C25554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8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15">
            <a:extLst>
              <a:ext uri="{FF2B5EF4-FFF2-40B4-BE49-F238E27FC236}">
                <a16:creationId xmlns:a16="http://schemas.microsoft.com/office/drawing/2014/main" id="{2DE71F56-0CBD-5A4E-AB23-3DE850EAB01D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29" name="Прямая со стрелкой 16">
            <a:extLst>
              <a:ext uri="{FF2B5EF4-FFF2-40B4-BE49-F238E27FC236}">
                <a16:creationId xmlns:a16="http://schemas.microsoft.com/office/drawing/2014/main" id="{E9369430-A991-F244-ABD6-270061493A6A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5">
            <a:extLst>
              <a:ext uri="{FF2B5EF4-FFF2-40B4-BE49-F238E27FC236}">
                <a16:creationId xmlns:a16="http://schemas.microsoft.com/office/drawing/2014/main" id="{DAB9C71C-568A-ED42-B4AA-F9A8376DA906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4443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Межобъектные</a:t>
            </a:r>
            <a:r>
              <a:rPr lang="ru-RU" sz="2400" b="1" dirty="0">
                <a:solidFill>
                  <a:srgbClr val="28516A"/>
                </a:solidFill>
              </a:rPr>
              <a:t> (</a:t>
            </a:r>
            <a:r>
              <a:rPr lang="en-US" sz="2400" b="1" dirty="0">
                <a:solidFill>
                  <a:srgbClr val="28516A"/>
                </a:solidFill>
              </a:rPr>
              <a:t>cross-sectional</a:t>
            </a:r>
            <a:r>
              <a:rPr lang="ru-RU" sz="2400" b="1" dirty="0">
                <a:solidFill>
                  <a:srgbClr val="28516A"/>
                </a:solidFill>
              </a:rPr>
              <a:t>)</a:t>
            </a:r>
            <a:r>
              <a:rPr lang="en-US" sz="2400" b="1" dirty="0">
                <a:solidFill>
                  <a:srgbClr val="28516A"/>
                </a:solidFill>
              </a:rPr>
              <a:t> – </a:t>
            </a:r>
            <a:r>
              <a:rPr lang="ru-RU" sz="2400" dirty="0">
                <a:solidFill>
                  <a:srgbClr val="373737"/>
                </a:solidFill>
              </a:rPr>
              <a:t>несколько объектов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один момент времени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 цены на квартиры в Москве сегодня</a:t>
            </a:r>
            <a:endParaRPr lang="en-US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Временные ряды (</a:t>
            </a:r>
            <a:r>
              <a:rPr lang="en-US" sz="2400" b="1" dirty="0">
                <a:solidFill>
                  <a:srgbClr val="28516A"/>
                </a:solidFill>
              </a:rPr>
              <a:t>time series) – </a:t>
            </a:r>
            <a:r>
              <a:rPr lang="ru-RU" sz="2400" dirty="0">
                <a:solidFill>
                  <a:srgbClr val="373737"/>
                </a:solidFill>
              </a:rPr>
              <a:t>один объект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различные моменты времени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курс рубля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 err="1">
                <a:solidFill>
                  <a:srgbClr val="373737"/>
                </a:solidFill>
              </a:rPr>
              <a:t>возвращаемость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пользователей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цена акции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Панельные данные </a:t>
            </a:r>
            <a:r>
              <a:rPr lang="en-US" sz="2400" b="1" dirty="0">
                <a:solidFill>
                  <a:srgbClr val="28516A"/>
                </a:solidFill>
              </a:rPr>
              <a:t>(panel data) – </a:t>
            </a:r>
            <a:r>
              <a:rPr lang="ru-RU" sz="2400" dirty="0">
                <a:solidFill>
                  <a:srgbClr val="373737"/>
                </a:solidFill>
              </a:rPr>
              <a:t>несколько объектов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разные моменты времени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выборки по нескольким странам/фирмам за несколько лет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Какими бывают данные</a:t>
            </a:r>
          </a:p>
        </p:txBody>
      </p:sp>
    </p:spTree>
    <p:extLst>
      <p:ext uri="{BB962C8B-B14F-4D97-AF65-F5344CB8AC3E}">
        <p14:creationId xmlns:p14="http://schemas.microsoft.com/office/powerpoint/2010/main" val="112488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8">
                <a:extLst>
                  <a:ext uri="{FF2B5EF4-FFF2-40B4-BE49-F238E27FC236}">
                    <a16:creationId xmlns:a16="http://schemas.microsoft.com/office/drawing/2014/main" id="{53340F3C-20FA-2841-8D1B-95EE50C1D52B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8">
                <a:extLst>
                  <a:ext uri="{FF2B5EF4-FFF2-40B4-BE49-F238E27FC236}">
                    <a16:creationId xmlns:a16="http://schemas.microsoft.com/office/drawing/2014/main" id="{53340F3C-20FA-2841-8D1B-95EE50C1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CD345863-8860-974B-A1BF-EE140253B261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CD345863-8860-974B-A1BF-EE140253B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697650C3-AD6B-1446-BF9A-53D7EFC8048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697650C3-AD6B-1446-BF9A-53D7EFC80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4BA69674-CDC0-6146-996D-D1FA34DC6E2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4BA69674-CDC0-6146-996D-D1FA34DC6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7">
            <a:extLst>
              <a:ext uri="{FF2B5EF4-FFF2-40B4-BE49-F238E27FC236}">
                <a16:creationId xmlns:a16="http://schemas.microsoft.com/office/drawing/2014/main" id="{75A5470D-4247-B642-B1E6-726B0152B28D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24" name="Овал 8">
            <a:extLst>
              <a:ext uri="{FF2B5EF4-FFF2-40B4-BE49-F238E27FC236}">
                <a16:creationId xmlns:a16="http://schemas.microsoft.com/office/drawing/2014/main" id="{2618E2CE-07B5-2B44-8160-B2722143845A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5" name="Прямоугольник 11">
            <a:extLst>
              <a:ext uri="{FF2B5EF4-FFF2-40B4-BE49-F238E27FC236}">
                <a16:creationId xmlns:a16="http://schemas.microsoft.com/office/drawing/2014/main" id="{F5037818-8ABB-454C-84DC-E2D85422F566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ED6260F2-93C4-6B45-9476-618DF1E636DA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ED6260F2-93C4-6B45-9476-618DF1E63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13">
            <a:extLst>
              <a:ext uri="{FF2B5EF4-FFF2-40B4-BE49-F238E27FC236}">
                <a16:creationId xmlns:a16="http://schemas.microsoft.com/office/drawing/2014/main" id="{E64124E9-7985-4842-92CB-7E1D0B2C5419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E194F8CD-7183-4449-8930-C64C03C398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E194F8CD-7183-4449-8930-C64C03C39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9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15">
            <a:extLst>
              <a:ext uri="{FF2B5EF4-FFF2-40B4-BE49-F238E27FC236}">
                <a16:creationId xmlns:a16="http://schemas.microsoft.com/office/drawing/2014/main" id="{020CADF9-AE71-A740-AE47-AF3DC6804D7D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30" name="Прямая со стрелкой 16">
            <a:extLst>
              <a:ext uri="{FF2B5EF4-FFF2-40B4-BE49-F238E27FC236}">
                <a16:creationId xmlns:a16="http://schemas.microsoft.com/office/drawing/2014/main" id="{690386BB-B636-DC41-A5F1-9298010BA665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</a:t>
            </a:r>
            <a:r>
              <a:rPr lang="en-US" sz="3200" b="1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1D1877A-F96C-594C-B8EB-2268D751E646}"/>
                  </a:ext>
                </a:extLst>
              </p:cNvPr>
              <p:cNvSpPr/>
              <p:nvPr/>
            </p:nvSpPr>
            <p:spPr>
              <a:xfrm>
                <a:off x="5018071" y="4426627"/>
                <a:ext cx="4057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1D1877A-F96C-594C-B8EB-2268D751E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1" y="4426627"/>
                <a:ext cx="4057714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">
            <a:extLst>
              <a:ext uri="{FF2B5EF4-FFF2-40B4-BE49-F238E27FC236}">
                <a16:creationId xmlns:a16="http://schemas.microsoft.com/office/drawing/2014/main" id="{3A5E6923-92E3-EE4F-AC76-CA7C29B66E5D}"/>
              </a:ext>
            </a:extLst>
          </p:cNvPr>
          <p:cNvSpPr/>
          <p:nvPr/>
        </p:nvSpPr>
        <p:spPr>
          <a:xfrm flipV="1">
            <a:off x="5652120" y="4158170"/>
            <a:ext cx="3096343" cy="927013"/>
          </a:xfrm>
          <a:prstGeom prst="line">
            <a:avLst/>
          </a:prstGeom>
          <a:ln w="34925">
            <a:solidFill>
              <a:srgbClr val="C0504D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2171033-0B78-484A-8A45-9DE7E6F8192F}"/>
              </a:ext>
            </a:extLst>
          </p:cNvPr>
          <p:cNvSpPr/>
          <p:nvPr/>
        </p:nvSpPr>
        <p:spPr>
          <a:xfrm>
            <a:off x="5652121" y="4263724"/>
            <a:ext cx="3096342" cy="821459"/>
          </a:xfrm>
          <a:prstGeom prst="line">
            <a:avLst/>
          </a:prstGeom>
          <a:ln w="34925">
            <a:solidFill>
              <a:srgbClr val="C0504D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76EDF172-ED83-B34D-860A-DEC158DF7494}"/>
              </a:ext>
            </a:extLst>
          </p:cNvPr>
          <p:cNvSpPr/>
          <p:nvPr/>
        </p:nvSpPr>
        <p:spPr>
          <a:xfrm>
            <a:off x="827584" y="5229200"/>
            <a:ext cx="5766334" cy="9079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2DEE5-D9DE-C44D-8982-F8D3FC48FA3D}"/>
              </a:ext>
            </a:extLst>
          </p:cNvPr>
          <p:cNvSpPr txBox="1"/>
          <p:nvPr/>
        </p:nvSpPr>
        <p:spPr>
          <a:xfrm>
            <a:off x="1465502" y="5465938"/>
            <a:ext cx="526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Наблюдения зависят друг от друга!</a:t>
            </a: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FA821C75-B8AC-1B47-87CA-E9EDEBB84FEB}"/>
              </a:ext>
            </a:extLst>
          </p:cNvPr>
          <p:cNvSpPr/>
          <p:nvPr/>
        </p:nvSpPr>
        <p:spPr>
          <a:xfrm>
            <a:off x="1037912" y="553794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3">
                <a:extLst>
                  <a:ext uri="{FF2B5EF4-FFF2-40B4-BE49-F238E27FC236}">
                    <a16:creationId xmlns:a16="http://schemas.microsoft.com/office/drawing/2014/main" id="{88309668-210C-6A47-B773-892A473D01CF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3">
                <a:extLst>
                  <a:ext uri="{FF2B5EF4-FFF2-40B4-BE49-F238E27FC236}">
                    <a16:creationId xmlns:a16="http://schemas.microsoft.com/office/drawing/2014/main" id="{88309668-210C-6A47-B773-892A473D0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0">
                <a:extLst>
                  <a:ext uri="{FF2B5EF4-FFF2-40B4-BE49-F238E27FC236}">
                    <a16:creationId xmlns:a16="http://schemas.microsoft.com/office/drawing/2014/main" id="{65748C13-058B-5541-AE1F-EC88AA425275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0">
                <a:extLst>
                  <a:ext uri="{FF2B5EF4-FFF2-40B4-BE49-F238E27FC236}">
                    <a16:creationId xmlns:a16="http://schemas.microsoft.com/office/drawing/2014/main" id="{65748C13-058B-5541-AE1F-EC88AA425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5">
                <a:extLst>
                  <a:ext uri="{FF2B5EF4-FFF2-40B4-BE49-F238E27FC236}">
                    <a16:creationId xmlns:a16="http://schemas.microsoft.com/office/drawing/2014/main" id="{733A2479-839E-994B-BF40-517C57079165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5">
                <a:extLst>
                  <a:ext uri="{FF2B5EF4-FFF2-40B4-BE49-F238E27FC236}">
                    <a16:creationId xmlns:a16="http://schemas.microsoft.com/office/drawing/2014/main" id="{733A2479-839E-994B-BF40-517C57079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7">
            <a:extLst>
              <a:ext uri="{FF2B5EF4-FFF2-40B4-BE49-F238E27FC236}">
                <a16:creationId xmlns:a16="http://schemas.microsoft.com/office/drawing/2014/main" id="{2D242E10-DA92-8F4F-B2DD-8B8308917229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30" name="Овал 8">
            <a:extLst>
              <a:ext uri="{FF2B5EF4-FFF2-40B4-BE49-F238E27FC236}">
                <a16:creationId xmlns:a16="http://schemas.microsoft.com/office/drawing/2014/main" id="{FB2408F4-26B6-8942-828C-4C35E309BC58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31" name="Прямоугольник 11">
            <a:extLst>
              <a:ext uri="{FF2B5EF4-FFF2-40B4-BE49-F238E27FC236}">
                <a16:creationId xmlns:a16="http://schemas.microsoft.com/office/drawing/2014/main" id="{7AF3D35E-3CB5-F84A-9099-78E868F9FD65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2">
                <a:extLst>
                  <a:ext uri="{FF2B5EF4-FFF2-40B4-BE49-F238E27FC236}">
                    <a16:creationId xmlns:a16="http://schemas.microsoft.com/office/drawing/2014/main" id="{48091958-4B04-5E4D-9639-1EE97DAC6BC0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2">
                <a:extLst>
                  <a:ext uri="{FF2B5EF4-FFF2-40B4-BE49-F238E27FC236}">
                    <a16:creationId xmlns:a16="http://schemas.microsoft.com/office/drawing/2014/main" id="{48091958-4B04-5E4D-9639-1EE97DAC6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Овал 13">
            <a:extLst>
              <a:ext uri="{FF2B5EF4-FFF2-40B4-BE49-F238E27FC236}">
                <a16:creationId xmlns:a16="http://schemas.microsoft.com/office/drawing/2014/main" id="{41F5CF41-21C8-FC48-AE6F-CF6E49DAD932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Содержимое 2">
                <a:extLst>
                  <a:ext uri="{FF2B5EF4-FFF2-40B4-BE49-F238E27FC236}">
                    <a16:creationId xmlns:a16="http://schemas.microsoft.com/office/drawing/2014/main" id="{BECF9A26-5065-EF44-98BA-1DD7FC8F48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4" name="Содержимое 2">
                <a:extLst>
                  <a:ext uri="{FF2B5EF4-FFF2-40B4-BE49-F238E27FC236}">
                    <a16:creationId xmlns:a16="http://schemas.microsoft.com/office/drawing/2014/main" id="{BECF9A26-5065-EF44-98BA-1DD7FC8F4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10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15">
            <a:extLst>
              <a:ext uri="{FF2B5EF4-FFF2-40B4-BE49-F238E27FC236}">
                <a16:creationId xmlns:a16="http://schemas.microsoft.com/office/drawing/2014/main" id="{7433352C-E027-1F4D-9B82-CDE199C6E08F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36" name="Прямая со стрелкой 16">
            <a:extLst>
              <a:ext uri="{FF2B5EF4-FFF2-40B4-BE49-F238E27FC236}">
                <a16:creationId xmlns:a16="http://schemas.microsoft.com/office/drawing/2014/main" id="{81F9219E-3DE4-9346-BBF9-E607047E5F2E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50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</a:t>
            </a:r>
            <a:r>
              <a:rPr lang="en-US" sz="3200" b="1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7">
                <a:extLst>
                  <a:ext uri="{FF2B5EF4-FFF2-40B4-BE49-F238E27FC236}">
                    <a16:creationId xmlns:a16="http://schemas.microsoft.com/office/drawing/2014/main" id="{A83B9AB1-A336-BE4D-9FDC-33B22232EF46}"/>
                  </a:ext>
                </a:extLst>
              </p:cNvPr>
              <p:cNvSpPr/>
              <p:nvPr/>
            </p:nvSpPr>
            <p:spPr>
              <a:xfrm>
                <a:off x="940526" y="4983279"/>
                <a:ext cx="80493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7">
                <a:extLst>
                  <a:ext uri="{FF2B5EF4-FFF2-40B4-BE49-F238E27FC236}">
                    <a16:creationId xmlns:a16="http://schemas.microsoft.com/office/drawing/2014/main" id="{A83B9AB1-A336-BE4D-9FDC-33B22232E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6" y="4983279"/>
                <a:ext cx="804938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3">
                <a:extLst>
                  <a:ext uri="{FF2B5EF4-FFF2-40B4-BE49-F238E27FC236}">
                    <a16:creationId xmlns:a16="http://schemas.microsoft.com/office/drawing/2014/main" id="{B5D6B748-5611-3049-83FC-0CBE262F3BA9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3">
                <a:extLst>
                  <a:ext uri="{FF2B5EF4-FFF2-40B4-BE49-F238E27FC236}">
                    <a16:creationId xmlns:a16="http://schemas.microsoft.com/office/drawing/2014/main" id="{B5D6B748-5611-3049-83FC-0CBE262F3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0448B8F0-3D56-0D47-9522-AEE0BD50167E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0448B8F0-3D56-0D47-9522-AEE0BD501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21F8461B-5788-504F-940B-E4DE6DB1F137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21F8461B-5788-504F-940B-E4DE6DB1F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7">
            <a:extLst>
              <a:ext uri="{FF2B5EF4-FFF2-40B4-BE49-F238E27FC236}">
                <a16:creationId xmlns:a16="http://schemas.microsoft.com/office/drawing/2014/main" id="{141B3A9F-4ADD-8E4F-B409-96BDB6E3B43E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25" name="Овал 8">
            <a:extLst>
              <a:ext uri="{FF2B5EF4-FFF2-40B4-BE49-F238E27FC236}">
                <a16:creationId xmlns:a16="http://schemas.microsoft.com/office/drawing/2014/main" id="{421BA128-73AB-884A-BC6E-1600A5155CC5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6" name="Прямоугольник 11">
            <a:extLst>
              <a:ext uri="{FF2B5EF4-FFF2-40B4-BE49-F238E27FC236}">
                <a16:creationId xmlns:a16="http://schemas.microsoft.com/office/drawing/2014/main" id="{D448A226-FD1C-574A-9047-4F89F0E51DAF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2">
                <a:extLst>
                  <a:ext uri="{FF2B5EF4-FFF2-40B4-BE49-F238E27FC236}">
                    <a16:creationId xmlns:a16="http://schemas.microsoft.com/office/drawing/2014/main" id="{89AB6A23-737A-494B-B0AA-112C5DEDBE73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2">
                <a:extLst>
                  <a:ext uri="{FF2B5EF4-FFF2-40B4-BE49-F238E27FC236}">
                    <a16:creationId xmlns:a16="http://schemas.microsoft.com/office/drawing/2014/main" id="{89AB6A23-737A-494B-B0AA-112C5DEDB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13">
            <a:extLst>
              <a:ext uri="{FF2B5EF4-FFF2-40B4-BE49-F238E27FC236}">
                <a16:creationId xmlns:a16="http://schemas.microsoft.com/office/drawing/2014/main" id="{719E861B-33B3-B846-A785-22868831DFDB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C74422E3-C0B7-D342-9167-A89CE8FC44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C74422E3-C0B7-D342-9167-A89CE8FC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9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15">
            <a:extLst>
              <a:ext uri="{FF2B5EF4-FFF2-40B4-BE49-F238E27FC236}">
                <a16:creationId xmlns:a16="http://schemas.microsoft.com/office/drawing/2014/main" id="{14C2109C-056A-E34C-898E-29EC64618D37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31" name="Прямая со стрелкой 16">
            <a:extLst>
              <a:ext uri="{FF2B5EF4-FFF2-40B4-BE49-F238E27FC236}">
                <a16:creationId xmlns:a16="http://schemas.microsoft.com/office/drawing/2014/main" id="{41CD2A80-5507-6349-A7D3-1091246C3869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8">
                <a:extLst>
                  <a:ext uri="{FF2B5EF4-FFF2-40B4-BE49-F238E27FC236}">
                    <a16:creationId xmlns:a16="http://schemas.microsoft.com/office/drawing/2014/main" id="{3F127AB3-3254-934E-B3F5-AD8657D81E11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8">
                <a:extLst>
                  <a:ext uri="{FF2B5EF4-FFF2-40B4-BE49-F238E27FC236}">
                    <a16:creationId xmlns:a16="http://schemas.microsoft.com/office/drawing/2014/main" id="{3F127AB3-3254-934E-B3F5-AD8657D81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9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/>
              <p:nvPr/>
            </p:nvSpPr>
            <p:spPr>
              <a:xfrm>
                <a:off x="940526" y="4983279"/>
                <a:ext cx="80493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6" y="4983279"/>
                <a:ext cx="804938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26485B-948B-EA49-A840-6F23D14A35BF}"/>
                  </a:ext>
                </a:extLst>
              </p:cNvPr>
              <p:cNvSpPr/>
              <p:nvPr/>
            </p:nvSpPr>
            <p:spPr>
              <a:xfrm>
                <a:off x="2990258" y="5418300"/>
                <a:ext cx="587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26485B-948B-EA49-A840-6F23D14A3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258" y="5418300"/>
                <a:ext cx="5876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DA029D-1CF5-B144-AF17-0FC6A7572787}"/>
                  </a:ext>
                </a:extLst>
              </p:cNvPr>
              <p:cNvSpPr/>
              <p:nvPr/>
            </p:nvSpPr>
            <p:spPr>
              <a:xfrm>
                <a:off x="4453264" y="5428024"/>
                <a:ext cx="5947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DA029D-1CF5-B144-AF17-0FC6A7572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264" y="5428024"/>
                <a:ext cx="5947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8A4A389-47DD-FA4D-B65D-7FC99D94CA99}"/>
                  </a:ext>
                </a:extLst>
              </p:cNvPr>
              <p:cNvSpPr/>
              <p:nvPr/>
            </p:nvSpPr>
            <p:spPr>
              <a:xfrm>
                <a:off x="7020272" y="5390229"/>
                <a:ext cx="8993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8A4A389-47DD-FA4D-B65D-7FC99D94C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390229"/>
                <a:ext cx="89934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18A5BE74-3A87-864E-8D50-2FC246A582A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18A5BE74-3A87-864E-8D50-2FC246A58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543A8463-3489-BF42-8D43-F92878D6E87C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543A8463-3489-BF42-8D43-F92878D6E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5">
                <a:extLst>
                  <a:ext uri="{FF2B5EF4-FFF2-40B4-BE49-F238E27FC236}">
                    <a16:creationId xmlns:a16="http://schemas.microsoft.com/office/drawing/2014/main" id="{C38D9B73-7663-0243-8682-28DB849BD5C2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5">
                <a:extLst>
                  <a:ext uri="{FF2B5EF4-FFF2-40B4-BE49-F238E27FC236}">
                    <a16:creationId xmlns:a16="http://schemas.microsoft.com/office/drawing/2014/main" id="{C38D9B73-7663-0243-8682-28DB849BD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7">
            <a:extLst>
              <a:ext uri="{FF2B5EF4-FFF2-40B4-BE49-F238E27FC236}">
                <a16:creationId xmlns:a16="http://schemas.microsoft.com/office/drawing/2014/main" id="{D6900971-C9C0-024D-8E6C-D4A3F1CD25FB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26" name="Овал 8">
            <a:extLst>
              <a:ext uri="{FF2B5EF4-FFF2-40B4-BE49-F238E27FC236}">
                <a16:creationId xmlns:a16="http://schemas.microsoft.com/office/drawing/2014/main" id="{FE2E0246-E564-B94C-80C3-E1378A5773C6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7" name="Прямоугольник 11">
            <a:extLst>
              <a:ext uri="{FF2B5EF4-FFF2-40B4-BE49-F238E27FC236}">
                <a16:creationId xmlns:a16="http://schemas.microsoft.com/office/drawing/2014/main" id="{A212328A-BEC3-0C4F-950E-CF1A5DE00269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2">
                <a:extLst>
                  <a:ext uri="{FF2B5EF4-FFF2-40B4-BE49-F238E27FC236}">
                    <a16:creationId xmlns:a16="http://schemas.microsoft.com/office/drawing/2014/main" id="{1B1E9527-F72A-7C46-9EE1-78D4646329F9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2">
                <a:extLst>
                  <a:ext uri="{FF2B5EF4-FFF2-40B4-BE49-F238E27FC236}">
                    <a16:creationId xmlns:a16="http://schemas.microsoft.com/office/drawing/2014/main" id="{1B1E9527-F72A-7C46-9EE1-78D46463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вал 13">
            <a:extLst>
              <a:ext uri="{FF2B5EF4-FFF2-40B4-BE49-F238E27FC236}">
                <a16:creationId xmlns:a16="http://schemas.microsoft.com/office/drawing/2014/main" id="{B75C34B4-CA3E-C64D-AEE6-1CBB38BD32B2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F5561A90-ABBB-E543-B519-FDC51194AB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F5561A90-ABBB-E543-B519-FDC51194A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12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15">
            <a:extLst>
              <a:ext uri="{FF2B5EF4-FFF2-40B4-BE49-F238E27FC236}">
                <a16:creationId xmlns:a16="http://schemas.microsoft.com/office/drawing/2014/main" id="{11E4476B-E4BD-8541-B201-39520CC2134B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32" name="Прямая со стрелкой 16">
            <a:extLst>
              <a:ext uri="{FF2B5EF4-FFF2-40B4-BE49-F238E27FC236}">
                <a16:creationId xmlns:a16="http://schemas.microsoft.com/office/drawing/2014/main" id="{C0BE0985-2862-2546-9439-B76DFE8FD4F5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8">
                <a:extLst>
                  <a:ext uri="{FF2B5EF4-FFF2-40B4-BE49-F238E27FC236}">
                    <a16:creationId xmlns:a16="http://schemas.microsoft.com/office/drawing/2014/main" id="{0F5CEFE2-9C86-D142-A100-9CBF75602E31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8">
                <a:extLst>
                  <a:ext uri="{FF2B5EF4-FFF2-40B4-BE49-F238E27FC236}">
                    <a16:creationId xmlns:a16="http://schemas.microsoft.com/office/drawing/2014/main" id="{0F5CEFE2-9C86-D142-A100-9CBF75602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5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98416AA-F569-8540-AA3A-F524F798917D}"/>
              </a:ext>
            </a:extLst>
          </p:cNvPr>
          <p:cNvSpPr/>
          <p:nvPr/>
        </p:nvSpPr>
        <p:spPr>
          <a:xfrm>
            <a:off x="4355976" y="1010700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CFFB3AB-07B0-644A-A939-74603C69B3EA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7DB327A-F561-2349-B2EB-6DD4C09EDFFC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0A677B65-846D-CE43-AF8E-36C4C5E72955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FE8D6811-89B5-3947-A525-DFCB29525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FE8D6811-89B5-3947-A525-DFCB29525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8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5BF2CC8-80D4-3543-811E-96005A4306E0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5699D58-D0AC-4544-B515-14A82ACD2891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/>
              <p:nvPr/>
            </p:nvSpPr>
            <p:spPr>
              <a:xfrm>
                <a:off x="940526" y="4983279"/>
                <a:ext cx="61021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6" y="4983279"/>
                <a:ext cx="6102183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16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3">
                <a:extLst>
                  <a:ext uri="{FF2B5EF4-FFF2-40B4-BE49-F238E27FC236}">
                    <a16:creationId xmlns:a16="http://schemas.microsoft.com/office/drawing/2014/main" id="{5A9AE60D-C0B9-F64E-81D8-8D3E66B0EF0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3">
                <a:extLst>
                  <a:ext uri="{FF2B5EF4-FFF2-40B4-BE49-F238E27FC236}">
                    <a16:creationId xmlns:a16="http://schemas.microsoft.com/office/drawing/2014/main" id="{5A9AE60D-C0B9-F64E-81D8-8D3E66B0E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0">
                <a:extLst>
                  <a:ext uri="{FF2B5EF4-FFF2-40B4-BE49-F238E27FC236}">
                    <a16:creationId xmlns:a16="http://schemas.microsoft.com/office/drawing/2014/main" id="{AE4398DA-253C-834C-989B-01D036890ECF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0">
                <a:extLst>
                  <a:ext uri="{FF2B5EF4-FFF2-40B4-BE49-F238E27FC236}">
                    <a16:creationId xmlns:a16="http://schemas.microsoft.com/office/drawing/2014/main" id="{AE4398DA-253C-834C-989B-01D036890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0694C5AC-AF4B-F744-B933-6502F3B23A8E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0694C5AC-AF4B-F744-B933-6502F3B2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">
                <a:extLst>
                  <a:ext uri="{FF2B5EF4-FFF2-40B4-BE49-F238E27FC236}">
                    <a16:creationId xmlns:a16="http://schemas.microsoft.com/office/drawing/2014/main" id="{DD1AA384-5832-CF41-B52E-35F5AC36E246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">
                <a:extLst>
                  <a:ext uri="{FF2B5EF4-FFF2-40B4-BE49-F238E27FC236}">
                    <a16:creationId xmlns:a16="http://schemas.microsoft.com/office/drawing/2014/main" id="{DD1AA384-5832-CF41-B52E-35F5AC36E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E0AB80BB-5B58-914B-B18E-E324011BE798}"/>
              </a:ext>
            </a:extLst>
          </p:cNvPr>
          <p:cNvSpPr txBox="1">
            <a:spLocks/>
          </p:cNvSpPr>
          <p:nvPr/>
        </p:nvSpPr>
        <p:spPr>
          <a:xfrm>
            <a:off x="4604855" y="1541421"/>
            <a:ext cx="1388584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3">
                <a:extLst>
                  <a:ext uri="{FF2B5EF4-FFF2-40B4-BE49-F238E27FC236}">
                    <a16:creationId xmlns:a16="http://schemas.microsoft.com/office/drawing/2014/main" id="{4F2BF431-7BCC-594B-A602-4F6BAE2EF31A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3">
                <a:extLst>
                  <a:ext uri="{FF2B5EF4-FFF2-40B4-BE49-F238E27FC236}">
                    <a16:creationId xmlns:a16="http://schemas.microsoft.com/office/drawing/2014/main" id="{4F2BF431-7BCC-594B-A602-4F6BAE2EF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2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C347005E-5DF7-584F-8DA1-1B248A3D3830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C347005E-5DF7-584F-8DA1-1B248A3D3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C151600C-7CE5-DC42-B67F-FEA4791D5466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C151600C-7CE5-DC42-B67F-FEA4791D5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1558C80B-0520-0847-AB4F-4927179EE780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1558C80B-0520-0847-AB4F-4927179EE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688DB392-170D-9B4C-BDEE-4C22F155D307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688DB392-170D-9B4C-BDEE-4C22F155D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8E177D03-4F19-594B-B3AB-6A8348D1AAB6}"/>
              </a:ext>
            </a:extLst>
          </p:cNvPr>
          <p:cNvSpPr txBox="1">
            <a:spLocks/>
          </p:cNvSpPr>
          <p:nvPr/>
        </p:nvSpPr>
        <p:spPr>
          <a:xfrm>
            <a:off x="4604855" y="1541421"/>
            <a:ext cx="1388584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D0D4D92C-E0AB-8A4C-A1ED-FB33411FFE7A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D0D4D92C-E0AB-8A4C-A1ED-FB33411FF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6">
                <a:extLst>
                  <a:ext uri="{FF2B5EF4-FFF2-40B4-BE49-F238E27FC236}">
                    <a16:creationId xmlns:a16="http://schemas.microsoft.com/office/drawing/2014/main" id="{FF64AF26-78AF-894B-B045-7135058E3EC0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6">
                <a:extLst>
                  <a:ext uri="{FF2B5EF4-FFF2-40B4-BE49-F238E27FC236}">
                    <a16:creationId xmlns:a16="http://schemas.microsoft.com/office/drawing/2014/main" id="{FF64AF26-78AF-894B-B045-7135058E3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55C474F7-E5B4-2645-8854-31209D03635D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55C474F7-E5B4-2645-8854-31209D036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3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514A3CE6-9295-9442-9A29-4ABF31BD50F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514A3CE6-9295-9442-9A29-4ABF31BD5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A55AE299-8F72-D94B-B802-CEE779EFCEF7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A55AE299-8F72-D94B-B802-CEE779EFC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5">
                <a:extLst>
                  <a:ext uri="{FF2B5EF4-FFF2-40B4-BE49-F238E27FC236}">
                    <a16:creationId xmlns:a16="http://schemas.microsoft.com/office/drawing/2014/main" id="{388E5C12-C55D-014E-A2D9-ED6DFF72C094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5">
                <a:extLst>
                  <a:ext uri="{FF2B5EF4-FFF2-40B4-BE49-F238E27FC236}">
                    <a16:creationId xmlns:a16="http://schemas.microsoft.com/office/drawing/2014/main" id="{388E5C12-C55D-014E-A2D9-ED6DFF72C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45CC123F-534D-3C46-BFC8-28FBDE3354DC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45CC123F-534D-3C46-BFC8-28FBDE335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8C21CA33-3EB6-2B4F-8919-C3F2E4B7E1B6}"/>
              </a:ext>
            </a:extLst>
          </p:cNvPr>
          <p:cNvSpPr txBox="1">
            <a:spLocks/>
          </p:cNvSpPr>
          <p:nvPr/>
        </p:nvSpPr>
        <p:spPr>
          <a:xfrm>
            <a:off x="4604855" y="1541421"/>
            <a:ext cx="1388584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AFA8BF14-66D0-DD49-94E6-0F3100F7521C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AFA8BF14-66D0-DD49-94E6-0F3100F7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005D55C7-8DCC-5D49-AF2D-58704CA3B8FB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005D55C7-8DCC-5D49-AF2D-58704CA3B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939640BC-7468-3342-AF36-9B9E912AA61F}"/>
                  </a:ext>
                </a:extLst>
              </p:cNvPr>
              <p:cNvSpPr/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939640BC-7468-3342-AF36-9B9E912AA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8">
                <a:extLst>
                  <a:ext uri="{FF2B5EF4-FFF2-40B4-BE49-F238E27FC236}">
                    <a16:creationId xmlns:a16="http://schemas.microsoft.com/office/drawing/2014/main" id="{82FACA0A-C5AA-7B44-9231-3B4A63544FD0}"/>
                  </a:ext>
                </a:extLst>
              </p:cNvPr>
              <p:cNvSpPr/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8">
                <a:extLst>
                  <a:ext uri="{FF2B5EF4-FFF2-40B4-BE49-F238E27FC236}">
                    <a16:creationId xmlns:a16="http://schemas.microsoft.com/office/drawing/2014/main" id="{82FACA0A-C5AA-7B44-9231-3B4A63544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0">
                <a:extLst>
                  <a:ext uri="{FF2B5EF4-FFF2-40B4-BE49-F238E27FC236}">
                    <a16:creationId xmlns:a16="http://schemas.microsoft.com/office/drawing/2014/main" id="{9B97A8D3-9767-8542-9388-398B2E7DEF64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0">
                <a:extLst>
                  <a:ext uri="{FF2B5EF4-FFF2-40B4-BE49-F238E27FC236}">
                    <a16:creationId xmlns:a16="http://schemas.microsoft.com/office/drawing/2014/main" id="{9B97A8D3-9767-8542-9388-398B2E7DE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55C4AEDC-24F3-2B49-8D8F-722B24DEFC5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55C4AEDC-24F3-2B49-8D8F-722B24DEF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77F32945-5440-1547-A107-DAA7ABF93704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77F32945-5440-1547-A107-DAA7ABF93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2A837569-2FC5-CC4D-A7FE-7DF3791B9C42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2A837569-2FC5-CC4D-A7FE-7DF3791B9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51915082-4A27-F349-8E96-BDD1551CDD8B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51915082-4A27-F349-8E96-BDD1551CD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C1D44B75-4C7F-B14E-8E19-F7A126DFD33E}"/>
              </a:ext>
            </a:extLst>
          </p:cNvPr>
          <p:cNvSpPr txBox="1">
            <a:spLocks/>
          </p:cNvSpPr>
          <p:nvPr/>
        </p:nvSpPr>
        <p:spPr>
          <a:xfrm>
            <a:off x="4604855" y="1541421"/>
            <a:ext cx="1388584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3">
                <a:extLst>
                  <a:ext uri="{FF2B5EF4-FFF2-40B4-BE49-F238E27FC236}">
                    <a16:creationId xmlns:a16="http://schemas.microsoft.com/office/drawing/2014/main" id="{9D3396D7-28C9-B740-BC70-54307EFE92EF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3">
                <a:extLst>
                  <a:ext uri="{FF2B5EF4-FFF2-40B4-BE49-F238E27FC236}">
                    <a16:creationId xmlns:a16="http://schemas.microsoft.com/office/drawing/2014/main" id="{9D3396D7-28C9-B740-BC70-54307EFE9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6">
                <a:extLst>
                  <a:ext uri="{FF2B5EF4-FFF2-40B4-BE49-F238E27FC236}">
                    <a16:creationId xmlns:a16="http://schemas.microsoft.com/office/drawing/2014/main" id="{3DB06180-0BD1-0D4A-AEB7-72CBBC847A3D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6">
                <a:extLst>
                  <a:ext uri="{FF2B5EF4-FFF2-40B4-BE49-F238E27FC236}">
                    <a16:creationId xmlns:a16="http://schemas.microsoft.com/office/drawing/2014/main" id="{3DB06180-0BD1-0D4A-AEB7-72CBBC847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7">
                <a:extLst>
                  <a:ext uri="{FF2B5EF4-FFF2-40B4-BE49-F238E27FC236}">
                    <a16:creationId xmlns:a16="http://schemas.microsoft.com/office/drawing/2014/main" id="{30DF32EB-A804-0143-868E-ADC840A03E76}"/>
                  </a:ext>
                </a:extLst>
              </p:cNvPr>
              <p:cNvSpPr/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7">
                <a:extLst>
                  <a:ext uri="{FF2B5EF4-FFF2-40B4-BE49-F238E27FC236}">
                    <a16:creationId xmlns:a16="http://schemas.microsoft.com/office/drawing/2014/main" id="{30DF32EB-A804-0143-868E-ADC840A03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8">
                <a:extLst>
                  <a:ext uri="{FF2B5EF4-FFF2-40B4-BE49-F238E27FC236}">
                    <a16:creationId xmlns:a16="http://schemas.microsoft.com/office/drawing/2014/main" id="{2787E0C6-6899-B540-86A7-59D3B362E7F2}"/>
                  </a:ext>
                </a:extLst>
              </p:cNvPr>
              <p:cNvSpPr/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8">
                <a:extLst>
                  <a:ext uri="{FF2B5EF4-FFF2-40B4-BE49-F238E27FC236}">
                    <a16:creationId xmlns:a16="http://schemas.microsoft.com/office/drawing/2014/main" id="{2787E0C6-6899-B540-86A7-59D3B362E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A3AAE8C5-E9B4-F348-A48B-2B03DA1DC1FE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A3AAE8C5-E9B4-F348-A48B-2B03DA1DC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DDB12ABC-CAAE-624B-B3FF-C4FD1AA8BC2F}"/>
                  </a:ext>
                </a:extLst>
              </p:cNvPr>
              <p:cNvSpPr/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DDB12ABC-CAAE-624B-B3FF-C4FD1AA8B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0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3B735C0B-AD4E-1A42-A171-01FDB199F474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3B735C0B-AD4E-1A42-A171-01FDB199F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52DB70DD-B0D3-D241-9346-4AA53A5ED6EB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52DB70DD-B0D3-D241-9346-4AA53A5ED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5">
                <a:extLst>
                  <a:ext uri="{FF2B5EF4-FFF2-40B4-BE49-F238E27FC236}">
                    <a16:creationId xmlns:a16="http://schemas.microsoft.com/office/drawing/2014/main" id="{04638F14-9F95-2C48-84A6-2A871D5392E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5">
                <a:extLst>
                  <a:ext uri="{FF2B5EF4-FFF2-40B4-BE49-F238E27FC236}">
                    <a16:creationId xmlns:a16="http://schemas.microsoft.com/office/drawing/2014/main" id="{04638F14-9F95-2C48-84A6-2A871D539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">
                <a:extLst>
                  <a:ext uri="{FF2B5EF4-FFF2-40B4-BE49-F238E27FC236}">
                    <a16:creationId xmlns:a16="http://schemas.microsoft.com/office/drawing/2014/main" id="{18A66D6B-B699-5B45-A3F7-847F23983248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">
                <a:extLst>
                  <a:ext uri="{FF2B5EF4-FFF2-40B4-BE49-F238E27FC236}">
                    <a16:creationId xmlns:a16="http://schemas.microsoft.com/office/drawing/2014/main" id="{18A66D6B-B699-5B45-A3F7-847F23983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Содержимое 2">
            <a:extLst>
              <a:ext uri="{FF2B5EF4-FFF2-40B4-BE49-F238E27FC236}">
                <a16:creationId xmlns:a16="http://schemas.microsoft.com/office/drawing/2014/main" id="{20DB607D-95D9-464B-B445-6B7D71DC6796}"/>
              </a:ext>
            </a:extLst>
          </p:cNvPr>
          <p:cNvSpPr txBox="1">
            <a:spLocks/>
          </p:cNvSpPr>
          <p:nvPr/>
        </p:nvSpPr>
        <p:spPr>
          <a:xfrm>
            <a:off x="4604855" y="1541421"/>
            <a:ext cx="1388584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3">
                <a:extLst>
                  <a:ext uri="{FF2B5EF4-FFF2-40B4-BE49-F238E27FC236}">
                    <a16:creationId xmlns:a16="http://schemas.microsoft.com/office/drawing/2014/main" id="{F6BD0EB3-D773-CE4D-AE8D-BFFB617DA9BE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3">
                <a:extLst>
                  <a:ext uri="{FF2B5EF4-FFF2-40B4-BE49-F238E27FC236}">
                    <a16:creationId xmlns:a16="http://schemas.microsoft.com/office/drawing/2014/main" id="{F6BD0EB3-D773-CE4D-AE8D-BFFB617DA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6">
                <a:extLst>
                  <a:ext uri="{FF2B5EF4-FFF2-40B4-BE49-F238E27FC236}">
                    <a16:creationId xmlns:a16="http://schemas.microsoft.com/office/drawing/2014/main" id="{0235C56D-159C-A84D-9EDA-8DD64C97F320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6">
                <a:extLst>
                  <a:ext uri="{FF2B5EF4-FFF2-40B4-BE49-F238E27FC236}">
                    <a16:creationId xmlns:a16="http://schemas.microsoft.com/office/drawing/2014/main" id="{0235C56D-159C-A84D-9EDA-8DD64C97F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7">
                <a:extLst>
                  <a:ext uri="{FF2B5EF4-FFF2-40B4-BE49-F238E27FC236}">
                    <a16:creationId xmlns:a16="http://schemas.microsoft.com/office/drawing/2014/main" id="{257E68A7-4657-3546-A32F-3DB6748F8A0A}"/>
                  </a:ext>
                </a:extLst>
              </p:cNvPr>
              <p:cNvSpPr/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7">
                <a:extLst>
                  <a:ext uri="{FF2B5EF4-FFF2-40B4-BE49-F238E27FC236}">
                    <a16:creationId xmlns:a16="http://schemas.microsoft.com/office/drawing/2014/main" id="{257E68A7-4657-3546-A32F-3DB6748F8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8">
                <a:extLst>
                  <a:ext uri="{FF2B5EF4-FFF2-40B4-BE49-F238E27FC236}">
                    <a16:creationId xmlns:a16="http://schemas.microsoft.com/office/drawing/2014/main" id="{819FB92A-DD72-F846-9A9B-DFF151FE0192}"/>
                  </a:ext>
                </a:extLst>
              </p:cNvPr>
              <p:cNvSpPr/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8">
                <a:extLst>
                  <a:ext uri="{FF2B5EF4-FFF2-40B4-BE49-F238E27FC236}">
                    <a16:creationId xmlns:a16="http://schemas.microsoft.com/office/drawing/2014/main" id="{819FB92A-DD72-F846-9A9B-DFF151FE0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20">
                <a:extLst>
                  <a:ext uri="{FF2B5EF4-FFF2-40B4-BE49-F238E27FC236}">
                    <a16:creationId xmlns:a16="http://schemas.microsoft.com/office/drawing/2014/main" id="{005782CF-E495-6F43-94BB-7DC2854E70F6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20">
                <a:extLst>
                  <a:ext uri="{FF2B5EF4-FFF2-40B4-BE49-F238E27FC236}">
                    <a16:creationId xmlns:a16="http://schemas.microsoft.com/office/drawing/2014/main" id="{005782CF-E495-6F43-94BB-7DC2854E7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2">
                <a:extLst>
                  <a:ext uri="{FF2B5EF4-FFF2-40B4-BE49-F238E27FC236}">
                    <a16:creationId xmlns:a16="http://schemas.microsoft.com/office/drawing/2014/main" id="{10B49566-F4D8-9046-8D0B-CA2E0046543E}"/>
                  </a:ext>
                </a:extLst>
              </p:cNvPr>
              <p:cNvSpPr/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2">
                <a:extLst>
                  <a:ext uri="{FF2B5EF4-FFF2-40B4-BE49-F238E27FC236}">
                    <a16:creationId xmlns:a16="http://schemas.microsoft.com/office/drawing/2014/main" id="{10B49566-F4D8-9046-8D0B-CA2E00465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3">
                <a:extLst>
                  <a:ext uri="{FF2B5EF4-FFF2-40B4-BE49-F238E27FC236}">
                    <a16:creationId xmlns:a16="http://schemas.microsoft.com/office/drawing/2014/main" id="{6B90F96E-BFCD-C449-97A9-0C213C5D965C}"/>
                  </a:ext>
                </a:extLst>
              </p:cNvPr>
              <p:cNvSpPr/>
              <p:nvPr/>
            </p:nvSpPr>
            <p:spPr>
              <a:xfrm>
                <a:off x="5801025" y="3369388"/>
                <a:ext cx="32546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3">
                <a:extLst>
                  <a:ext uri="{FF2B5EF4-FFF2-40B4-BE49-F238E27FC236}">
                    <a16:creationId xmlns:a16="http://schemas.microsoft.com/office/drawing/2014/main" id="{6B90F96E-BFCD-C449-97A9-0C213C5D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025" y="3369388"/>
                <a:ext cx="3254673" cy="461665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0B8AA37-FDA3-ED4B-89A8-27A6D34CD658}"/>
              </a:ext>
            </a:extLst>
          </p:cNvPr>
          <p:cNvSpPr txBox="1"/>
          <p:nvPr/>
        </p:nvSpPr>
        <p:spPr>
          <a:xfrm>
            <a:off x="6414327" y="4250244"/>
            <a:ext cx="20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И так далее</a:t>
            </a:r>
            <a:r>
              <a:rPr lang="en-US" sz="2400" dirty="0">
                <a:solidFill>
                  <a:srgbClr val="C0504D"/>
                </a:solidFill>
              </a:rPr>
              <a:t>…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Задачи</a:t>
            </a:r>
            <a:r>
              <a:rPr lang="en-US" dirty="0"/>
              <a:t>,</a:t>
            </a:r>
            <a:r>
              <a:rPr lang="ru-RU" dirty="0"/>
              <a:t> связанные с временными рядами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9E00DB2B-D401-F847-9665-4FD06AD1BEB4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5501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Прогнозирование – хотим узнать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будет дальше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E7527BE-441B-6C44-A475-7CEA0DCE6617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E7527BE-441B-6C44-A475-7CEA0DCE6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Содержимое 2">
            <a:extLst>
              <a:ext uri="{FF2B5EF4-FFF2-40B4-BE49-F238E27FC236}">
                <a16:creationId xmlns:a16="http://schemas.microsoft.com/office/drawing/2014/main" id="{F350D304-ADA8-2A4B-8206-2B8365F67A64}"/>
              </a:ext>
            </a:extLst>
          </p:cNvPr>
          <p:cNvSpPr txBox="1">
            <a:spLocks/>
          </p:cNvSpPr>
          <p:nvPr/>
        </p:nvSpPr>
        <p:spPr>
          <a:xfrm>
            <a:off x="4604855" y="1541421"/>
            <a:ext cx="1388584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0697AC-A4EF-1D4E-AED2-A502E8D925D2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0697AC-A4EF-1D4E-AED2-A502E8D92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B02ADB3-494E-4C4F-B5C1-B92DC622B12B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B02ADB3-494E-4C4F-B5C1-B92DC622B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7181BF-DDFC-C247-8BD1-811AB2252F19}"/>
                  </a:ext>
                </a:extLst>
              </p:cNvPr>
              <p:cNvSpPr/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7181BF-DDFC-C247-8BD1-811AB2252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F81B5CE-0C53-EF41-BDB7-497DADDDA43F}"/>
                  </a:ext>
                </a:extLst>
              </p:cNvPr>
              <p:cNvSpPr/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F81B5CE-0C53-EF41-BDB7-497DADDDA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0918F97-0034-8843-BCED-2CD477ACB421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0918F97-0034-8843-BCED-2CD477ACB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C61E0E-0AEB-0D45-B085-B2C9B3FA54B3}"/>
                  </a:ext>
                </a:extLst>
              </p:cNvPr>
              <p:cNvSpPr/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C61E0E-0AEB-0D45-B085-B2C9B3FA5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88EF6E5-38A2-324B-9E6C-8352149347AD}"/>
                  </a:ext>
                </a:extLst>
              </p:cNvPr>
              <p:cNvSpPr/>
              <p:nvPr/>
            </p:nvSpPr>
            <p:spPr>
              <a:xfrm>
                <a:off x="5801025" y="3369388"/>
                <a:ext cx="32546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88EF6E5-38A2-324B-9E6C-83521493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025" y="3369388"/>
                <a:ext cx="3254673" cy="461665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8674BE8-FB4D-FD4A-9FB2-E0305ADD4B80}"/>
              </a:ext>
            </a:extLst>
          </p:cNvPr>
          <p:cNvSpPr txBox="1"/>
          <p:nvPr/>
        </p:nvSpPr>
        <p:spPr>
          <a:xfrm>
            <a:off x="6414327" y="4250244"/>
            <a:ext cx="20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И так далее</a:t>
            </a:r>
            <a:r>
              <a:rPr lang="en-US" sz="2400" dirty="0">
                <a:solidFill>
                  <a:srgbClr val="C0504D"/>
                </a:solidFill>
              </a:rPr>
              <a:t>…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095202-8CD7-A34E-9034-DEA7B3CE8F1D}"/>
                  </a:ext>
                </a:extLst>
              </p:cNvPr>
              <p:cNvSpPr/>
              <p:nvPr/>
            </p:nvSpPr>
            <p:spPr>
              <a:xfrm>
                <a:off x="7359031" y="2636911"/>
                <a:ext cx="1785425" cy="634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C0504D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C0504D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095202-8CD7-A34E-9034-DEA7B3CE8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031" y="2636911"/>
                <a:ext cx="1785425" cy="634084"/>
              </a:xfrm>
              <a:prstGeom prst="rect">
                <a:avLst/>
              </a:prstGeom>
              <a:blipFill>
                <a:blip r:embed="rId15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22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E7527BE-441B-6C44-A475-7CEA0DCE6617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E7527BE-441B-6C44-A475-7CEA0DCE6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Содержимое 2">
            <a:extLst>
              <a:ext uri="{FF2B5EF4-FFF2-40B4-BE49-F238E27FC236}">
                <a16:creationId xmlns:a16="http://schemas.microsoft.com/office/drawing/2014/main" id="{F350D304-ADA8-2A4B-8206-2B8365F67A64}"/>
              </a:ext>
            </a:extLst>
          </p:cNvPr>
          <p:cNvSpPr txBox="1">
            <a:spLocks/>
          </p:cNvSpPr>
          <p:nvPr/>
        </p:nvSpPr>
        <p:spPr>
          <a:xfrm>
            <a:off x="4604854" y="1541421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0697AC-A4EF-1D4E-AED2-A502E8D925D2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0697AC-A4EF-1D4E-AED2-A502E8D92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095202-8CD7-A34E-9034-DEA7B3CE8F1D}"/>
                  </a:ext>
                </a:extLst>
              </p:cNvPr>
              <p:cNvSpPr/>
              <p:nvPr/>
            </p:nvSpPr>
            <p:spPr>
              <a:xfrm>
                <a:off x="7359031" y="2636911"/>
                <a:ext cx="1785425" cy="634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095202-8CD7-A34E-9034-DEA7B3CE8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031" y="2636911"/>
                <a:ext cx="1785425" cy="634084"/>
              </a:xfrm>
              <a:prstGeom prst="rect">
                <a:avLst/>
              </a:prstGeom>
              <a:blipFill>
                <a:blip r:embed="rId9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>
            <a:extLst>
              <a:ext uri="{FF2B5EF4-FFF2-40B4-BE49-F238E27FC236}">
                <a16:creationId xmlns:a16="http://schemas.microsoft.com/office/drawing/2014/main" id="{71FEB9C2-6033-C542-899E-10F5D01D5FEA}"/>
              </a:ext>
            </a:extLst>
          </p:cNvPr>
          <p:cNvSpPr/>
          <p:nvPr/>
        </p:nvSpPr>
        <p:spPr>
          <a:xfrm>
            <a:off x="3491880" y="2652666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8F4ACC1-1CCC-BD40-900C-C3ABA0AC594C}"/>
              </a:ext>
            </a:extLst>
          </p:cNvPr>
          <p:cNvSpPr/>
          <p:nvPr/>
        </p:nvSpPr>
        <p:spPr>
          <a:xfrm>
            <a:off x="3685372" y="3346522"/>
            <a:ext cx="381642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условные распределения</a:t>
            </a: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7F0547E-7387-FE47-9D18-2211847C1906}"/>
              </a:ext>
            </a:extLst>
          </p:cNvPr>
          <p:cNvSpPr/>
          <p:nvPr/>
        </p:nvSpPr>
        <p:spPr>
          <a:xfrm>
            <a:off x="1590703" y="2654689"/>
            <a:ext cx="1681136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30B010B-198E-7D4A-BC79-369B83CB34D1}"/>
              </a:ext>
            </a:extLst>
          </p:cNvPr>
          <p:cNvSpPr/>
          <p:nvPr/>
        </p:nvSpPr>
        <p:spPr>
          <a:xfrm>
            <a:off x="827585" y="3346522"/>
            <a:ext cx="241744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правдоподобие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4DED872-7D25-5440-9A47-38AC494B787C}"/>
              </a:ext>
            </a:extLst>
          </p:cNvPr>
          <p:cNvSpPr/>
          <p:nvPr/>
        </p:nvSpPr>
        <p:spPr>
          <a:xfrm>
            <a:off x="4358656" y="2665653"/>
            <a:ext cx="1409216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37C8D7F-5E2B-2C45-9FA7-D41C251D7ABC}"/>
              </a:ext>
            </a:extLst>
          </p:cNvPr>
          <p:cNvSpPr/>
          <p:nvPr/>
        </p:nvSpPr>
        <p:spPr>
          <a:xfrm>
            <a:off x="5510087" y="2636910"/>
            <a:ext cx="1991709" cy="604059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5">
                <a:extLst>
                  <a:ext uri="{FF2B5EF4-FFF2-40B4-BE49-F238E27FC236}">
                    <a16:creationId xmlns:a16="http://schemas.microsoft.com/office/drawing/2014/main" id="{96C1A0CC-658F-FC46-90D7-97B14B6EC4A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5">
                <a:extLst>
                  <a:ext uri="{FF2B5EF4-FFF2-40B4-BE49-F238E27FC236}">
                    <a16:creationId xmlns:a16="http://schemas.microsoft.com/office/drawing/2014/main" id="{96C1A0CC-658F-FC46-90D7-97B14B6EC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8">
                <a:extLst>
                  <a:ext uri="{FF2B5EF4-FFF2-40B4-BE49-F238E27FC236}">
                    <a16:creationId xmlns:a16="http://schemas.microsoft.com/office/drawing/2014/main" id="{CA30C2B0-6565-6C4B-9ECF-FCFD70569757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8">
                <a:extLst>
                  <a:ext uri="{FF2B5EF4-FFF2-40B4-BE49-F238E27FC236}">
                    <a16:creationId xmlns:a16="http://schemas.microsoft.com/office/drawing/2014/main" id="{CA30C2B0-6565-6C4B-9ECF-FCFD70569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1EBD393-AC37-4A4C-A49C-AEEDC1547F6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2">
                <a:extLst>
                  <a:ext uri="{FF2B5EF4-FFF2-40B4-BE49-F238E27FC236}">
                    <a16:creationId xmlns:a16="http://schemas.microsoft.com/office/drawing/2014/main" id="{4CB0E54D-0971-D446-90BA-9AB6ED40B08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2">
                <a:extLst>
                  <a:ext uri="{FF2B5EF4-FFF2-40B4-BE49-F238E27FC236}">
                    <a16:creationId xmlns:a16="http://schemas.microsoft.com/office/drawing/2014/main" id="{4CB0E54D-0971-D446-90BA-9AB6ED40B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7">
                <a:extLst>
                  <a:ext uri="{FF2B5EF4-FFF2-40B4-BE49-F238E27FC236}">
                    <a16:creationId xmlns:a16="http://schemas.microsoft.com/office/drawing/2014/main" id="{56335397-D54F-F343-99E2-88171B3D0B29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7">
                <a:extLst>
                  <a:ext uri="{FF2B5EF4-FFF2-40B4-BE49-F238E27FC236}">
                    <a16:creationId xmlns:a16="http://schemas.microsoft.com/office/drawing/2014/main" id="{56335397-D54F-F343-99E2-88171B3D0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38">
                <a:extLst>
                  <a:ext uri="{FF2B5EF4-FFF2-40B4-BE49-F238E27FC236}">
                    <a16:creationId xmlns:a16="http://schemas.microsoft.com/office/drawing/2014/main" id="{836E76B8-ABAA-3443-9BB6-466F66791555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38">
                <a:extLst>
                  <a:ext uri="{FF2B5EF4-FFF2-40B4-BE49-F238E27FC236}">
                    <a16:creationId xmlns:a16="http://schemas.microsoft.com/office/drawing/2014/main" id="{836E76B8-ABAA-3443-9BB6-466F66791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9">
                <a:extLst>
                  <a:ext uri="{FF2B5EF4-FFF2-40B4-BE49-F238E27FC236}">
                    <a16:creationId xmlns:a16="http://schemas.microsoft.com/office/drawing/2014/main" id="{39C710C6-8628-A247-A9D4-666DF501AFA4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9">
                <a:extLst>
                  <a:ext uri="{FF2B5EF4-FFF2-40B4-BE49-F238E27FC236}">
                    <a16:creationId xmlns:a16="http://schemas.microsoft.com/office/drawing/2014/main" id="{39C710C6-8628-A247-A9D4-666DF501A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40">
            <a:extLst>
              <a:ext uri="{FF2B5EF4-FFF2-40B4-BE49-F238E27FC236}">
                <a16:creationId xmlns:a16="http://schemas.microsoft.com/office/drawing/2014/main" id="{4AAC468C-7D9D-9B48-B85C-ABD9DB0DDEC6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380EA-A8CB-434F-8977-20F7439D9885}"/>
              </a:ext>
            </a:extLst>
          </p:cNvPr>
          <p:cNvSpPr txBox="1"/>
          <p:nvPr/>
        </p:nvSpPr>
        <p:spPr>
          <a:xfrm>
            <a:off x="788432" y="3040113"/>
            <a:ext cx="7888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Ошибки распределены нормально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значит в качестве прогнозов модель будет использовать условное математическое ожидание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5">
                <a:extLst>
                  <a:ext uri="{FF2B5EF4-FFF2-40B4-BE49-F238E27FC236}">
                    <a16:creationId xmlns:a16="http://schemas.microsoft.com/office/drawing/2014/main" id="{C4124C4E-59CD-D84D-9C83-3979671CA7EC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5">
                <a:extLst>
                  <a:ext uri="{FF2B5EF4-FFF2-40B4-BE49-F238E27FC236}">
                    <a16:creationId xmlns:a16="http://schemas.microsoft.com/office/drawing/2014/main" id="{C4124C4E-59CD-D84D-9C83-3979671C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8">
                <a:extLst>
                  <a:ext uri="{FF2B5EF4-FFF2-40B4-BE49-F238E27FC236}">
                    <a16:creationId xmlns:a16="http://schemas.microsoft.com/office/drawing/2014/main" id="{E1513734-CD79-A04A-8DD7-799F12C61D57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8">
                <a:extLst>
                  <a:ext uri="{FF2B5EF4-FFF2-40B4-BE49-F238E27FC236}">
                    <a16:creationId xmlns:a16="http://schemas.microsoft.com/office/drawing/2014/main" id="{E1513734-CD79-A04A-8DD7-799F12C61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5C80EBF8-B898-E744-8BAE-B67E3F7C117B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2">
                <a:extLst>
                  <a:ext uri="{FF2B5EF4-FFF2-40B4-BE49-F238E27FC236}">
                    <a16:creationId xmlns:a16="http://schemas.microsoft.com/office/drawing/2014/main" id="{A95C61F9-EEE6-CF4B-86F1-8F3586C2ED5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2">
                <a:extLst>
                  <a:ext uri="{FF2B5EF4-FFF2-40B4-BE49-F238E27FC236}">
                    <a16:creationId xmlns:a16="http://schemas.microsoft.com/office/drawing/2014/main" id="{A95C61F9-EEE6-CF4B-86F1-8F3586C2E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37">
                <a:extLst>
                  <a:ext uri="{FF2B5EF4-FFF2-40B4-BE49-F238E27FC236}">
                    <a16:creationId xmlns:a16="http://schemas.microsoft.com/office/drawing/2014/main" id="{8EFFBADD-8874-0F44-8FAC-54746F559C3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37">
                <a:extLst>
                  <a:ext uri="{FF2B5EF4-FFF2-40B4-BE49-F238E27FC236}">
                    <a16:creationId xmlns:a16="http://schemas.microsoft.com/office/drawing/2014/main" id="{8EFFBADD-8874-0F44-8FAC-54746F559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8">
                <a:extLst>
                  <a:ext uri="{FF2B5EF4-FFF2-40B4-BE49-F238E27FC236}">
                    <a16:creationId xmlns:a16="http://schemas.microsoft.com/office/drawing/2014/main" id="{2581F41F-50B8-3745-BC0B-E10A1FF5CD03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8">
                <a:extLst>
                  <a:ext uri="{FF2B5EF4-FFF2-40B4-BE49-F238E27FC236}">
                    <a16:creationId xmlns:a16="http://schemas.microsoft.com/office/drawing/2014/main" id="{2581F41F-50B8-3745-BC0B-E10A1FF5C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9">
                <a:extLst>
                  <a:ext uri="{FF2B5EF4-FFF2-40B4-BE49-F238E27FC236}">
                    <a16:creationId xmlns:a16="http://schemas.microsoft.com/office/drawing/2014/main" id="{EC97A0BE-3B34-1946-90F7-AD34F2B9C242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9">
                <a:extLst>
                  <a:ext uri="{FF2B5EF4-FFF2-40B4-BE49-F238E27FC236}">
                    <a16:creationId xmlns:a16="http://schemas.microsoft.com/office/drawing/2014/main" id="{EC97A0BE-3B34-1946-90F7-AD34F2B9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40">
            <a:extLst>
              <a:ext uri="{FF2B5EF4-FFF2-40B4-BE49-F238E27FC236}">
                <a16:creationId xmlns:a16="http://schemas.microsoft.com/office/drawing/2014/main" id="{82C8892B-6396-7E4B-A14D-A4419852FC03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9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5">
                <a:extLst>
                  <a:ext uri="{FF2B5EF4-FFF2-40B4-BE49-F238E27FC236}">
                    <a16:creationId xmlns:a16="http://schemas.microsoft.com/office/drawing/2014/main" id="{C4B4C506-DE05-7C49-8EC6-ADDF129D863B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5">
                <a:extLst>
                  <a:ext uri="{FF2B5EF4-FFF2-40B4-BE49-F238E27FC236}">
                    <a16:creationId xmlns:a16="http://schemas.microsoft.com/office/drawing/2014/main" id="{C4B4C506-DE05-7C49-8EC6-ADDF129D8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8">
                <a:extLst>
                  <a:ext uri="{FF2B5EF4-FFF2-40B4-BE49-F238E27FC236}">
                    <a16:creationId xmlns:a16="http://schemas.microsoft.com/office/drawing/2014/main" id="{4F12A1E0-1A71-8A42-94DA-98D09D1453EA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8">
                <a:extLst>
                  <a:ext uri="{FF2B5EF4-FFF2-40B4-BE49-F238E27FC236}">
                    <a16:creationId xmlns:a16="http://schemas.microsoft.com/office/drawing/2014/main" id="{4F12A1E0-1A71-8A42-94DA-98D09D145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3C685375-DF1E-2E48-A071-5849EE563C4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066C6F56-98EC-7B47-837D-D30B7A1D633C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066C6F56-98EC-7B47-837D-D30B7A1D6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Содержимое 2">
            <a:extLst>
              <a:ext uri="{FF2B5EF4-FFF2-40B4-BE49-F238E27FC236}">
                <a16:creationId xmlns:a16="http://schemas.microsoft.com/office/drawing/2014/main" id="{7ACC7A6F-2B93-5E4A-A3A2-F5E6E33207E7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69533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3">
                <a:extLst>
                  <a:ext uri="{FF2B5EF4-FFF2-40B4-BE49-F238E27FC236}">
                    <a16:creationId xmlns:a16="http://schemas.microsoft.com/office/drawing/2014/main" id="{4279A362-45C5-9A49-BD52-A151767A9FC1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3">
                <a:extLst>
                  <a:ext uri="{FF2B5EF4-FFF2-40B4-BE49-F238E27FC236}">
                    <a16:creationId xmlns:a16="http://schemas.microsoft.com/office/drawing/2014/main" id="{4279A362-45C5-9A49-BD52-A151767A9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37">
                <a:extLst>
                  <a:ext uri="{FF2B5EF4-FFF2-40B4-BE49-F238E27FC236}">
                    <a16:creationId xmlns:a16="http://schemas.microsoft.com/office/drawing/2014/main" id="{357D4EFF-14FC-8742-AEBE-6B58B67EE1BC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37">
                <a:extLst>
                  <a:ext uri="{FF2B5EF4-FFF2-40B4-BE49-F238E27FC236}">
                    <a16:creationId xmlns:a16="http://schemas.microsoft.com/office/drawing/2014/main" id="{357D4EFF-14FC-8742-AEBE-6B58B67EE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38">
                <a:extLst>
                  <a:ext uri="{FF2B5EF4-FFF2-40B4-BE49-F238E27FC236}">
                    <a16:creationId xmlns:a16="http://schemas.microsoft.com/office/drawing/2014/main" id="{78926163-3395-CE48-B870-B8A970073B97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38">
                <a:extLst>
                  <a:ext uri="{FF2B5EF4-FFF2-40B4-BE49-F238E27FC236}">
                    <a16:creationId xmlns:a16="http://schemas.microsoft.com/office/drawing/2014/main" id="{78926163-3395-CE48-B870-B8A970073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39">
                <a:extLst>
                  <a:ext uri="{FF2B5EF4-FFF2-40B4-BE49-F238E27FC236}">
                    <a16:creationId xmlns:a16="http://schemas.microsoft.com/office/drawing/2014/main" id="{5EEF2FB2-614C-5347-968E-0DC035762386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39">
                <a:extLst>
                  <a:ext uri="{FF2B5EF4-FFF2-40B4-BE49-F238E27FC236}">
                    <a16:creationId xmlns:a16="http://schemas.microsoft.com/office/drawing/2014/main" id="{5EEF2FB2-614C-5347-968E-0DC035762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40">
            <a:extLst>
              <a:ext uri="{FF2B5EF4-FFF2-40B4-BE49-F238E27FC236}">
                <a16:creationId xmlns:a16="http://schemas.microsoft.com/office/drawing/2014/main" id="{4EABAD1C-057B-834B-B22F-105B565BE80B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одержимое 2">
            <a:extLst>
              <a:ext uri="{FF2B5EF4-FFF2-40B4-BE49-F238E27FC236}">
                <a16:creationId xmlns:a16="http://schemas.microsoft.com/office/drawing/2014/main" id="{7AC78BEF-761B-124C-BE20-D94E42E01D15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69533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55B981B-EB2A-EE47-98B9-DF73BE0518D5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2CC3BDF-54E6-644E-BFBA-A2A919E0CAEF}"/>
              </a:ext>
            </a:extLst>
          </p:cNvPr>
          <p:cNvSpPr/>
          <p:nvPr/>
        </p:nvSpPr>
        <p:spPr>
          <a:xfrm>
            <a:off x="2771800" y="3673105"/>
            <a:ext cx="432048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27D7EDF-ECFB-4C47-8769-B68D3D11B419}"/>
              </a:ext>
            </a:extLst>
          </p:cNvPr>
          <p:cNvSpPr/>
          <p:nvPr/>
        </p:nvSpPr>
        <p:spPr>
          <a:xfrm>
            <a:off x="2170562" y="4239848"/>
            <a:ext cx="163452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 знаем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>
                <a:solidFill>
                  <a:srgbClr val="C0504D"/>
                </a:solidFill>
                <a:sym typeface="Wingdings" pitchFamily="2" charset="2"/>
              </a:rPr>
              <a:t>:( 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3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одержимое 2">
            <a:extLst>
              <a:ext uri="{FF2B5EF4-FFF2-40B4-BE49-F238E27FC236}">
                <a16:creationId xmlns:a16="http://schemas.microsoft.com/office/drawing/2014/main" id="{7AC78BEF-761B-124C-BE20-D94E42E01D15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69533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1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55B981B-EB2A-EE47-98B9-DF73BE0518D5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одержимое 2">
            <a:extLst>
              <a:ext uri="{FF2B5EF4-FFF2-40B4-BE49-F238E27FC236}">
                <a16:creationId xmlns:a16="http://schemas.microsoft.com/office/drawing/2014/main" id="{7AC78BEF-761B-124C-BE20-D94E42E01D15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67345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1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55B981B-EB2A-EE47-98B9-DF73BE0518D5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DDF0F30-DA10-1E49-9E87-279831E036F3}"/>
              </a:ext>
            </a:extLst>
          </p:cNvPr>
          <p:cNvSpPr/>
          <p:nvPr/>
        </p:nvSpPr>
        <p:spPr>
          <a:xfrm>
            <a:off x="5131131" y="3670131"/>
            <a:ext cx="432048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11A95C4-D7FE-F547-9961-EAD97DBA8377}"/>
              </a:ext>
            </a:extLst>
          </p:cNvPr>
          <p:cNvSpPr/>
          <p:nvPr/>
        </p:nvSpPr>
        <p:spPr>
          <a:xfrm>
            <a:off x="4529893" y="4236874"/>
            <a:ext cx="163452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знаем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7F9CD6F-9E72-BB49-97D3-C1469F786441}"/>
              </a:ext>
            </a:extLst>
          </p:cNvPr>
          <p:cNvSpPr/>
          <p:nvPr/>
        </p:nvSpPr>
        <p:spPr>
          <a:xfrm>
            <a:off x="6164416" y="3724232"/>
            <a:ext cx="501898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1BFBEC7-932C-0242-B7BD-41CD53DE130D}"/>
              </a:ext>
            </a:extLst>
          </p:cNvPr>
          <p:cNvSpPr/>
          <p:nvPr/>
        </p:nvSpPr>
        <p:spPr>
          <a:xfrm>
            <a:off x="5885042" y="4283040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CEC067D0-A54B-DC4A-9B49-2897CCD7084A}"/>
              </a:ext>
            </a:extLst>
          </p:cNvPr>
          <p:cNvSpPr/>
          <p:nvPr/>
        </p:nvSpPr>
        <p:spPr>
          <a:xfrm>
            <a:off x="6845124" y="3730163"/>
            <a:ext cx="501898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9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551321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одержимое 2">
            <a:extLst>
              <a:ext uri="{FF2B5EF4-FFF2-40B4-BE49-F238E27FC236}">
                <a16:creationId xmlns:a16="http://schemas.microsoft.com/office/drawing/2014/main" id="{7AC78BEF-761B-124C-BE20-D94E42E01D15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69533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0DDAE34-8925-1B4D-95F6-0339C4147B2C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0DDAE34-8925-1B4D-95F6-0339C414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55B981B-EB2A-EE47-98B9-DF73BE0518D5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6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94858535-C4EC-A442-81C1-4AB9CF6CFCB9}"/>
              </a:ext>
            </a:extLst>
          </p:cNvPr>
          <p:cNvSpPr/>
          <p:nvPr/>
        </p:nvSpPr>
        <p:spPr>
          <a:xfrm>
            <a:off x="1588890" y="4509120"/>
            <a:ext cx="6267125" cy="135183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1D616B-5BF5-E24A-AADC-837F7F09459E}"/>
              </a:ext>
            </a:extLst>
          </p:cNvPr>
          <p:cNvSpPr txBox="1"/>
          <p:nvPr/>
        </p:nvSpPr>
        <p:spPr>
          <a:xfrm>
            <a:off x="2088488" y="4604936"/>
            <a:ext cx="5795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 такой модели мы всегда прогнозируем последний уровень</a:t>
            </a:r>
            <a:r>
              <a:rPr lang="en-US" sz="2400" dirty="0">
                <a:solidFill>
                  <a:srgbClr val="C0504D"/>
                </a:solidFill>
              </a:rPr>
              <a:t>,</a:t>
            </a:r>
            <a:r>
              <a:rPr lang="ru-RU" sz="2400" dirty="0">
                <a:solidFill>
                  <a:srgbClr val="C0504D"/>
                </a:solidFill>
              </a:rPr>
              <a:t> т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к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 модель очень простая</a:t>
            </a:r>
            <a:r>
              <a:rPr lang="en-US" sz="2400" dirty="0">
                <a:solidFill>
                  <a:srgbClr val="C0504D"/>
                </a:solidFill>
              </a:rPr>
              <a:t>. </a:t>
            </a:r>
            <a:r>
              <a:rPr lang="ru-RU" sz="2400" dirty="0">
                <a:solidFill>
                  <a:srgbClr val="C0504D"/>
                </a:solidFill>
              </a:rPr>
              <a:t>В других моделях это изменится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B466B5D9-CA7E-4C4B-AE03-E2C42CAF443D}"/>
              </a:ext>
            </a:extLst>
          </p:cNvPr>
          <p:cNvSpPr/>
          <p:nvPr/>
        </p:nvSpPr>
        <p:spPr>
          <a:xfrm>
            <a:off x="1727211" y="472249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5">
                <a:extLst>
                  <a:ext uri="{FF2B5EF4-FFF2-40B4-BE49-F238E27FC236}">
                    <a16:creationId xmlns:a16="http://schemas.microsoft.com/office/drawing/2014/main" id="{521EEB9B-273F-D94E-A63B-611E921FB8E1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5">
                <a:extLst>
                  <a:ext uri="{FF2B5EF4-FFF2-40B4-BE49-F238E27FC236}">
                    <a16:creationId xmlns:a16="http://schemas.microsoft.com/office/drawing/2014/main" id="{521EEB9B-273F-D94E-A63B-611E921FB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8">
                <a:extLst>
                  <a:ext uri="{FF2B5EF4-FFF2-40B4-BE49-F238E27FC236}">
                    <a16:creationId xmlns:a16="http://schemas.microsoft.com/office/drawing/2014/main" id="{A53A8603-CCB2-9C4B-B033-5AE301127DA6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8">
                <a:extLst>
                  <a:ext uri="{FF2B5EF4-FFF2-40B4-BE49-F238E27FC236}">
                    <a16:creationId xmlns:a16="http://schemas.microsoft.com/office/drawing/2014/main" id="{A53A8603-CCB2-9C4B-B033-5AE301127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A2A418D8-AC62-FE4F-ACDE-06B0327F6ED7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2">
                <a:extLst>
                  <a:ext uri="{FF2B5EF4-FFF2-40B4-BE49-F238E27FC236}">
                    <a16:creationId xmlns:a16="http://schemas.microsoft.com/office/drawing/2014/main" id="{D0D835D5-50E8-6A42-8743-A3D0AD4894CF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2">
                <a:extLst>
                  <a:ext uri="{FF2B5EF4-FFF2-40B4-BE49-F238E27FC236}">
                    <a16:creationId xmlns:a16="http://schemas.microsoft.com/office/drawing/2014/main" id="{D0D835D5-50E8-6A42-8743-A3D0AD489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Содержимое 2">
            <a:extLst>
              <a:ext uri="{FF2B5EF4-FFF2-40B4-BE49-F238E27FC236}">
                <a16:creationId xmlns:a16="http://schemas.microsoft.com/office/drawing/2014/main" id="{19F27471-9794-9744-9137-09D8DF6FE7CB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7">
                <a:extLst>
                  <a:ext uri="{FF2B5EF4-FFF2-40B4-BE49-F238E27FC236}">
                    <a16:creationId xmlns:a16="http://schemas.microsoft.com/office/drawing/2014/main" id="{F547BF29-5711-0748-A12E-21A327CA59A0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7">
                <a:extLst>
                  <a:ext uri="{FF2B5EF4-FFF2-40B4-BE49-F238E27FC236}">
                    <a16:creationId xmlns:a16="http://schemas.microsoft.com/office/drawing/2014/main" id="{F547BF29-5711-0748-A12E-21A327CA5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8">
                <a:extLst>
                  <a:ext uri="{FF2B5EF4-FFF2-40B4-BE49-F238E27FC236}">
                    <a16:creationId xmlns:a16="http://schemas.microsoft.com/office/drawing/2014/main" id="{43140B6F-9246-3449-B58E-1B01532B2638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8">
                <a:extLst>
                  <a:ext uri="{FF2B5EF4-FFF2-40B4-BE49-F238E27FC236}">
                    <a16:creationId xmlns:a16="http://schemas.microsoft.com/office/drawing/2014/main" id="{43140B6F-9246-3449-B58E-1B01532B2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6">
                <a:extLst>
                  <a:ext uri="{FF2B5EF4-FFF2-40B4-BE49-F238E27FC236}">
                    <a16:creationId xmlns:a16="http://schemas.microsoft.com/office/drawing/2014/main" id="{E3C0BB26-F424-9F43-8686-E3B75A984AB2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6">
                <a:extLst>
                  <a:ext uri="{FF2B5EF4-FFF2-40B4-BE49-F238E27FC236}">
                    <a16:creationId xmlns:a16="http://schemas.microsoft.com/office/drawing/2014/main" id="{E3C0BB26-F424-9F43-8686-E3B75A984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7">
                <a:extLst>
                  <a:ext uri="{FF2B5EF4-FFF2-40B4-BE49-F238E27FC236}">
                    <a16:creationId xmlns:a16="http://schemas.microsoft.com/office/drawing/2014/main" id="{E2CBC2D6-35B8-1A4A-AB02-955B0A195777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7">
                <a:extLst>
                  <a:ext uri="{FF2B5EF4-FFF2-40B4-BE49-F238E27FC236}">
                    <a16:creationId xmlns:a16="http://schemas.microsoft.com/office/drawing/2014/main" id="{E2CBC2D6-35B8-1A4A-AB02-955B0A195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35">
                <a:extLst>
                  <a:ext uri="{FF2B5EF4-FFF2-40B4-BE49-F238E27FC236}">
                    <a16:creationId xmlns:a16="http://schemas.microsoft.com/office/drawing/2014/main" id="{A4DA925C-1E39-AB44-9DB8-A7AE085CE66E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35">
                <a:extLst>
                  <a:ext uri="{FF2B5EF4-FFF2-40B4-BE49-F238E27FC236}">
                    <a16:creationId xmlns:a16="http://schemas.microsoft.com/office/drawing/2014/main" id="{A4DA925C-1E39-AB44-9DB8-A7AE085CE6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6">
                <a:extLst>
                  <a:ext uri="{FF2B5EF4-FFF2-40B4-BE49-F238E27FC236}">
                    <a16:creationId xmlns:a16="http://schemas.microsoft.com/office/drawing/2014/main" id="{EC7D040A-E08D-E04E-825A-B08F6B4D2579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6">
                <a:extLst>
                  <a:ext uri="{FF2B5EF4-FFF2-40B4-BE49-F238E27FC236}">
                    <a16:creationId xmlns:a16="http://schemas.microsoft.com/office/drawing/2014/main" id="{EC7D040A-E08D-E04E-825A-B08F6B4D2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7">
                <a:extLst>
                  <a:ext uri="{FF2B5EF4-FFF2-40B4-BE49-F238E27FC236}">
                    <a16:creationId xmlns:a16="http://schemas.microsoft.com/office/drawing/2014/main" id="{A3CBC46B-D774-CF46-969B-46E5943271F8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7">
                <a:extLst>
                  <a:ext uri="{FF2B5EF4-FFF2-40B4-BE49-F238E27FC236}">
                    <a16:creationId xmlns:a16="http://schemas.microsoft.com/office/drawing/2014/main" id="{A3CBC46B-D774-CF46-969B-46E594327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Прямоугольник 38">
            <a:extLst>
              <a:ext uri="{FF2B5EF4-FFF2-40B4-BE49-F238E27FC236}">
                <a16:creationId xmlns:a16="http://schemas.microsoft.com/office/drawing/2014/main" id="{7580A2BC-735F-334E-B6CC-ACF82DD40B7D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Задачи</a:t>
            </a:r>
            <a:r>
              <a:rPr lang="en-US" dirty="0"/>
              <a:t>,</a:t>
            </a:r>
            <a:r>
              <a:rPr lang="ru-RU" dirty="0"/>
              <a:t> связанные с временными рядами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B86E7376-8799-974F-B8FC-2F00D84A7F1E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5501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Прогнозирование – хотим узнать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будет дальше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аномалий – хотим проанализировать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было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прошлом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76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5">
                <a:extLst>
                  <a:ext uri="{FF2B5EF4-FFF2-40B4-BE49-F238E27FC236}">
                    <a16:creationId xmlns:a16="http://schemas.microsoft.com/office/drawing/2014/main" id="{CF688A74-8AEF-AB46-B391-A1069AC24327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5">
                <a:extLst>
                  <a:ext uri="{FF2B5EF4-FFF2-40B4-BE49-F238E27FC236}">
                    <a16:creationId xmlns:a16="http://schemas.microsoft.com/office/drawing/2014/main" id="{CF688A74-8AEF-AB46-B391-A1069AC24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8">
                <a:extLst>
                  <a:ext uri="{FF2B5EF4-FFF2-40B4-BE49-F238E27FC236}">
                    <a16:creationId xmlns:a16="http://schemas.microsoft.com/office/drawing/2014/main" id="{8C198571-800E-1049-BA23-D26BF194B05C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8">
                <a:extLst>
                  <a:ext uri="{FF2B5EF4-FFF2-40B4-BE49-F238E27FC236}">
                    <a16:creationId xmlns:a16="http://schemas.microsoft.com/office/drawing/2014/main" id="{8C198571-800E-1049-BA23-D26BF19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099F134D-B9C7-5B41-8A11-570945F4184E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2">
                <a:extLst>
                  <a:ext uri="{FF2B5EF4-FFF2-40B4-BE49-F238E27FC236}">
                    <a16:creationId xmlns:a16="http://schemas.microsoft.com/office/drawing/2014/main" id="{26EC7D09-11DA-2C4B-93A0-69805C83B17B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2">
                <a:extLst>
                  <a:ext uri="{FF2B5EF4-FFF2-40B4-BE49-F238E27FC236}">
                    <a16:creationId xmlns:a16="http://schemas.microsoft.com/office/drawing/2014/main" id="{26EC7D09-11DA-2C4B-93A0-69805C83B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Содержимое 2">
            <a:extLst>
              <a:ext uri="{FF2B5EF4-FFF2-40B4-BE49-F238E27FC236}">
                <a16:creationId xmlns:a16="http://schemas.microsoft.com/office/drawing/2014/main" id="{262E8CA1-292D-7040-B844-866EDB4A7E50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7">
                <a:extLst>
                  <a:ext uri="{FF2B5EF4-FFF2-40B4-BE49-F238E27FC236}">
                    <a16:creationId xmlns:a16="http://schemas.microsoft.com/office/drawing/2014/main" id="{BE761F6E-0D7D-CF43-A08F-81C39ADCB652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7">
                <a:extLst>
                  <a:ext uri="{FF2B5EF4-FFF2-40B4-BE49-F238E27FC236}">
                    <a16:creationId xmlns:a16="http://schemas.microsoft.com/office/drawing/2014/main" id="{BE761F6E-0D7D-CF43-A08F-81C39ADCB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8">
                <a:extLst>
                  <a:ext uri="{FF2B5EF4-FFF2-40B4-BE49-F238E27FC236}">
                    <a16:creationId xmlns:a16="http://schemas.microsoft.com/office/drawing/2014/main" id="{FAFB8D27-1B9C-6C45-B94F-1B51D064B158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8">
                <a:extLst>
                  <a:ext uri="{FF2B5EF4-FFF2-40B4-BE49-F238E27FC236}">
                    <a16:creationId xmlns:a16="http://schemas.microsoft.com/office/drawing/2014/main" id="{FAFB8D27-1B9C-6C45-B94F-1B51D064B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6">
                <a:extLst>
                  <a:ext uri="{FF2B5EF4-FFF2-40B4-BE49-F238E27FC236}">
                    <a16:creationId xmlns:a16="http://schemas.microsoft.com/office/drawing/2014/main" id="{91EE65A6-2D3D-E043-9FB5-EFAD0AEC94BD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6">
                <a:extLst>
                  <a:ext uri="{FF2B5EF4-FFF2-40B4-BE49-F238E27FC236}">
                    <a16:creationId xmlns:a16="http://schemas.microsoft.com/office/drawing/2014/main" id="{91EE65A6-2D3D-E043-9FB5-EFAD0AEC9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7">
                <a:extLst>
                  <a:ext uri="{FF2B5EF4-FFF2-40B4-BE49-F238E27FC236}">
                    <a16:creationId xmlns:a16="http://schemas.microsoft.com/office/drawing/2014/main" id="{D9801927-18F6-3644-9B51-7D109F07539D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7">
                <a:extLst>
                  <a:ext uri="{FF2B5EF4-FFF2-40B4-BE49-F238E27FC236}">
                    <a16:creationId xmlns:a16="http://schemas.microsoft.com/office/drawing/2014/main" id="{D9801927-18F6-3644-9B51-7D109F075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5">
                <a:extLst>
                  <a:ext uri="{FF2B5EF4-FFF2-40B4-BE49-F238E27FC236}">
                    <a16:creationId xmlns:a16="http://schemas.microsoft.com/office/drawing/2014/main" id="{C20948CA-72BD-1944-B9BA-817151834D62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5">
                <a:extLst>
                  <a:ext uri="{FF2B5EF4-FFF2-40B4-BE49-F238E27FC236}">
                    <a16:creationId xmlns:a16="http://schemas.microsoft.com/office/drawing/2014/main" id="{C20948CA-72BD-1944-B9BA-81715183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6">
                <a:extLst>
                  <a:ext uri="{FF2B5EF4-FFF2-40B4-BE49-F238E27FC236}">
                    <a16:creationId xmlns:a16="http://schemas.microsoft.com/office/drawing/2014/main" id="{37434032-2C6B-734B-991C-A61D49DA1011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6">
                <a:extLst>
                  <a:ext uri="{FF2B5EF4-FFF2-40B4-BE49-F238E27FC236}">
                    <a16:creationId xmlns:a16="http://schemas.microsoft.com/office/drawing/2014/main" id="{37434032-2C6B-734B-991C-A61D49DA1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7">
                <a:extLst>
                  <a:ext uri="{FF2B5EF4-FFF2-40B4-BE49-F238E27FC236}">
                    <a16:creationId xmlns:a16="http://schemas.microsoft.com/office/drawing/2014/main" id="{4138316A-6805-2C4B-B771-3D425E344A15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7">
                <a:extLst>
                  <a:ext uri="{FF2B5EF4-FFF2-40B4-BE49-F238E27FC236}">
                    <a16:creationId xmlns:a16="http://schemas.microsoft.com/office/drawing/2014/main" id="{4138316A-6805-2C4B-B771-3D425E344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8">
            <a:extLst>
              <a:ext uri="{FF2B5EF4-FFF2-40B4-BE49-F238E27FC236}">
                <a16:creationId xmlns:a16="http://schemas.microsoft.com/office/drawing/2014/main" id="{D495936A-D25F-BF47-941D-279E63634B44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0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5">
                <a:extLst>
                  <a:ext uri="{FF2B5EF4-FFF2-40B4-BE49-F238E27FC236}">
                    <a16:creationId xmlns:a16="http://schemas.microsoft.com/office/drawing/2014/main" id="{93F69F52-FAD8-C34D-867A-6DB5B6AE0493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5">
                <a:extLst>
                  <a:ext uri="{FF2B5EF4-FFF2-40B4-BE49-F238E27FC236}">
                    <a16:creationId xmlns:a16="http://schemas.microsoft.com/office/drawing/2014/main" id="{93F69F52-FAD8-C34D-867A-6DB5B6AE0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8">
                <a:extLst>
                  <a:ext uri="{FF2B5EF4-FFF2-40B4-BE49-F238E27FC236}">
                    <a16:creationId xmlns:a16="http://schemas.microsoft.com/office/drawing/2014/main" id="{01A24433-4766-DC42-A869-ECB84BD15C19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8">
                <a:extLst>
                  <a:ext uri="{FF2B5EF4-FFF2-40B4-BE49-F238E27FC236}">
                    <a16:creationId xmlns:a16="http://schemas.microsoft.com/office/drawing/2014/main" id="{01A24433-4766-DC42-A869-ECB84BD15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Содержимое 2">
            <a:extLst>
              <a:ext uri="{FF2B5EF4-FFF2-40B4-BE49-F238E27FC236}">
                <a16:creationId xmlns:a16="http://schemas.microsoft.com/office/drawing/2014/main" id="{98C6DDC3-D98F-CA46-AC06-D18C12A364E5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2">
                <a:extLst>
                  <a:ext uri="{FF2B5EF4-FFF2-40B4-BE49-F238E27FC236}">
                    <a16:creationId xmlns:a16="http://schemas.microsoft.com/office/drawing/2014/main" id="{1C58B28B-5C7A-BE4F-94D6-5801B062B343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2">
                <a:extLst>
                  <a:ext uri="{FF2B5EF4-FFF2-40B4-BE49-F238E27FC236}">
                    <a16:creationId xmlns:a16="http://schemas.microsoft.com/office/drawing/2014/main" id="{1C58B28B-5C7A-BE4F-94D6-5801B062B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Содержимое 2">
            <a:extLst>
              <a:ext uri="{FF2B5EF4-FFF2-40B4-BE49-F238E27FC236}">
                <a16:creationId xmlns:a16="http://schemas.microsoft.com/office/drawing/2014/main" id="{1BA72F20-B2F6-7641-B486-53AC615F8F94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7">
                <a:extLst>
                  <a:ext uri="{FF2B5EF4-FFF2-40B4-BE49-F238E27FC236}">
                    <a16:creationId xmlns:a16="http://schemas.microsoft.com/office/drawing/2014/main" id="{B51F4771-6696-9741-A17C-AABFB8A73C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27">
                <a:extLst>
                  <a:ext uri="{FF2B5EF4-FFF2-40B4-BE49-F238E27FC236}">
                    <a16:creationId xmlns:a16="http://schemas.microsoft.com/office/drawing/2014/main" id="{B51F4771-6696-9741-A17C-AABFB8A73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8">
                <a:extLst>
                  <a:ext uri="{FF2B5EF4-FFF2-40B4-BE49-F238E27FC236}">
                    <a16:creationId xmlns:a16="http://schemas.microsoft.com/office/drawing/2014/main" id="{191EDD05-F556-B846-9E9E-4885934EB075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8">
                <a:extLst>
                  <a:ext uri="{FF2B5EF4-FFF2-40B4-BE49-F238E27FC236}">
                    <a16:creationId xmlns:a16="http://schemas.microsoft.com/office/drawing/2014/main" id="{191EDD05-F556-B846-9E9E-4885934EB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6">
                <a:extLst>
                  <a:ext uri="{FF2B5EF4-FFF2-40B4-BE49-F238E27FC236}">
                    <a16:creationId xmlns:a16="http://schemas.microsoft.com/office/drawing/2014/main" id="{DA9A62C9-FA41-9C48-A119-623255CBD1A5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6">
                <a:extLst>
                  <a:ext uri="{FF2B5EF4-FFF2-40B4-BE49-F238E27FC236}">
                    <a16:creationId xmlns:a16="http://schemas.microsoft.com/office/drawing/2014/main" id="{DA9A62C9-FA41-9C48-A119-623255CBD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7">
                <a:extLst>
                  <a:ext uri="{FF2B5EF4-FFF2-40B4-BE49-F238E27FC236}">
                    <a16:creationId xmlns:a16="http://schemas.microsoft.com/office/drawing/2014/main" id="{1DBDE468-BF75-D340-96CB-4D2CE5BBE4AF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7">
                <a:extLst>
                  <a:ext uri="{FF2B5EF4-FFF2-40B4-BE49-F238E27FC236}">
                    <a16:creationId xmlns:a16="http://schemas.microsoft.com/office/drawing/2014/main" id="{1DBDE468-BF75-D340-96CB-4D2CE5BBE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Содержимое 2">
            <a:extLst>
              <a:ext uri="{FF2B5EF4-FFF2-40B4-BE49-F238E27FC236}">
                <a16:creationId xmlns:a16="http://schemas.microsoft.com/office/drawing/2014/main" id="{F47CDF3D-C384-0B48-BB78-CB38F977E09A}"/>
              </a:ext>
            </a:extLst>
          </p:cNvPr>
          <p:cNvSpPr txBox="1">
            <a:spLocks/>
          </p:cNvSpPr>
          <p:nvPr/>
        </p:nvSpPr>
        <p:spPr>
          <a:xfrm>
            <a:off x="788431" y="42626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21">
                <a:extLst>
                  <a:ext uri="{FF2B5EF4-FFF2-40B4-BE49-F238E27FC236}">
                    <a16:creationId xmlns:a16="http://schemas.microsoft.com/office/drawing/2014/main" id="{97A4FCC6-DF2F-5C4B-A8F1-CC1E9BD832D7}"/>
                  </a:ext>
                </a:extLst>
              </p:cNvPr>
              <p:cNvSpPr/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21">
                <a:extLst>
                  <a:ext uri="{FF2B5EF4-FFF2-40B4-BE49-F238E27FC236}">
                    <a16:creationId xmlns:a16="http://schemas.microsoft.com/office/drawing/2014/main" id="{97A4FCC6-DF2F-5C4B-A8F1-CC1E9BD83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35">
                <a:extLst>
                  <a:ext uri="{FF2B5EF4-FFF2-40B4-BE49-F238E27FC236}">
                    <a16:creationId xmlns:a16="http://schemas.microsoft.com/office/drawing/2014/main" id="{5255D5D1-5BCF-FF49-B2D1-DA504BCBD17E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35">
                <a:extLst>
                  <a:ext uri="{FF2B5EF4-FFF2-40B4-BE49-F238E27FC236}">
                    <a16:creationId xmlns:a16="http://schemas.microsoft.com/office/drawing/2014/main" id="{5255D5D1-5BCF-FF49-B2D1-DA504BCBD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36">
                <a:extLst>
                  <a:ext uri="{FF2B5EF4-FFF2-40B4-BE49-F238E27FC236}">
                    <a16:creationId xmlns:a16="http://schemas.microsoft.com/office/drawing/2014/main" id="{322BFB23-C449-BB4A-AA65-01C84D8667BA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36">
                <a:extLst>
                  <a:ext uri="{FF2B5EF4-FFF2-40B4-BE49-F238E27FC236}">
                    <a16:creationId xmlns:a16="http://schemas.microsoft.com/office/drawing/2014/main" id="{322BFB23-C449-BB4A-AA65-01C84D866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37">
                <a:extLst>
                  <a:ext uri="{FF2B5EF4-FFF2-40B4-BE49-F238E27FC236}">
                    <a16:creationId xmlns:a16="http://schemas.microsoft.com/office/drawing/2014/main" id="{74471DAB-6304-834F-B28B-D39F78452171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37">
                <a:extLst>
                  <a:ext uri="{FF2B5EF4-FFF2-40B4-BE49-F238E27FC236}">
                    <a16:creationId xmlns:a16="http://schemas.microsoft.com/office/drawing/2014/main" id="{74471DAB-6304-834F-B28B-D39F7845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38">
            <a:extLst>
              <a:ext uri="{FF2B5EF4-FFF2-40B4-BE49-F238E27FC236}">
                <a16:creationId xmlns:a16="http://schemas.microsoft.com/office/drawing/2014/main" id="{4FFDBCB8-0F6B-4F45-BCD5-035C1DFC750D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CA271B01-8411-AA42-8DD6-5896089A4BC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CA271B01-8411-AA42-8DD6-5896089A4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8">
                <a:extLst>
                  <a:ext uri="{FF2B5EF4-FFF2-40B4-BE49-F238E27FC236}">
                    <a16:creationId xmlns:a16="http://schemas.microsoft.com/office/drawing/2014/main" id="{5A38AB72-E093-E042-9790-BDB600E0A8E7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8">
                <a:extLst>
                  <a:ext uri="{FF2B5EF4-FFF2-40B4-BE49-F238E27FC236}">
                    <a16:creationId xmlns:a16="http://schemas.microsoft.com/office/drawing/2014/main" id="{5A38AB72-E093-E042-9790-BDB600E0A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Содержимое 2">
            <a:extLst>
              <a:ext uri="{FF2B5EF4-FFF2-40B4-BE49-F238E27FC236}">
                <a16:creationId xmlns:a16="http://schemas.microsoft.com/office/drawing/2014/main" id="{1F91B48E-A87B-3A4C-B0E3-6F59A9293580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5C6D5FE9-3980-BF4E-80AD-D887BD6F755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5C6D5FE9-3980-BF4E-80AD-D887BD6F7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Содержимое 2">
            <a:extLst>
              <a:ext uri="{FF2B5EF4-FFF2-40B4-BE49-F238E27FC236}">
                <a16:creationId xmlns:a16="http://schemas.microsoft.com/office/drawing/2014/main" id="{F3394CA6-0F7C-6345-ABFD-99788752616B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7">
                <a:extLst>
                  <a:ext uri="{FF2B5EF4-FFF2-40B4-BE49-F238E27FC236}">
                    <a16:creationId xmlns:a16="http://schemas.microsoft.com/office/drawing/2014/main" id="{343E238D-C277-0440-A2D9-75CDD3200CF3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7">
                <a:extLst>
                  <a:ext uri="{FF2B5EF4-FFF2-40B4-BE49-F238E27FC236}">
                    <a16:creationId xmlns:a16="http://schemas.microsoft.com/office/drawing/2014/main" id="{343E238D-C277-0440-A2D9-75CDD3200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8">
                <a:extLst>
                  <a:ext uri="{FF2B5EF4-FFF2-40B4-BE49-F238E27FC236}">
                    <a16:creationId xmlns:a16="http://schemas.microsoft.com/office/drawing/2014/main" id="{6374F303-743A-5740-85A4-8DB0F69799B7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8">
                <a:extLst>
                  <a:ext uri="{FF2B5EF4-FFF2-40B4-BE49-F238E27FC236}">
                    <a16:creationId xmlns:a16="http://schemas.microsoft.com/office/drawing/2014/main" id="{6374F303-743A-5740-85A4-8DB0F6979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6">
                <a:extLst>
                  <a:ext uri="{FF2B5EF4-FFF2-40B4-BE49-F238E27FC236}">
                    <a16:creationId xmlns:a16="http://schemas.microsoft.com/office/drawing/2014/main" id="{97411B59-DB61-2942-9CB6-A4A290785F6A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6">
                <a:extLst>
                  <a:ext uri="{FF2B5EF4-FFF2-40B4-BE49-F238E27FC236}">
                    <a16:creationId xmlns:a16="http://schemas.microsoft.com/office/drawing/2014/main" id="{97411B59-DB61-2942-9CB6-A4A290785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7">
                <a:extLst>
                  <a:ext uri="{FF2B5EF4-FFF2-40B4-BE49-F238E27FC236}">
                    <a16:creationId xmlns:a16="http://schemas.microsoft.com/office/drawing/2014/main" id="{2D7999B2-493D-6E4A-990B-FEB79EE6E507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7">
                <a:extLst>
                  <a:ext uri="{FF2B5EF4-FFF2-40B4-BE49-F238E27FC236}">
                    <a16:creationId xmlns:a16="http://schemas.microsoft.com/office/drawing/2014/main" id="{2D7999B2-493D-6E4A-990B-FEB79EE6E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Содержимое 2">
            <a:extLst>
              <a:ext uri="{FF2B5EF4-FFF2-40B4-BE49-F238E27FC236}">
                <a16:creationId xmlns:a16="http://schemas.microsoft.com/office/drawing/2014/main" id="{896737EA-6E1B-E145-9931-D4418C8BA792}"/>
              </a:ext>
            </a:extLst>
          </p:cNvPr>
          <p:cNvSpPr txBox="1">
            <a:spLocks/>
          </p:cNvSpPr>
          <p:nvPr/>
        </p:nvSpPr>
        <p:spPr>
          <a:xfrm>
            <a:off x="788431" y="42626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1">
                <a:extLst>
                  <a:ext uri="{FF2B5EF4-FFF2-40B4-BE49-F238E27FC236}">
                    <a16:creationId xmlns:a16="http://schemas.microsoft.com/office/drawing/2014/main" id="{61D93185-3FA3-1547-8722-C3F8624D0A1A}"/>
                  </a:ext>
                </a:extLst>
              </p:cNvPr>
              <p:cNvSpPr/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21">
                <a:extLst>
                  <a:ext uri="{FF2B5EF4-FFF2-40B4-BE49-F238E27FC236}">
                    <a16:creationId xmlns:a16="http://schemas.microsoft.com/office/drawing/2014/main" id="{61D93185-3FA3-1547-8722-C3F8624D0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32">
                <a:extLst>
                  <a:ext uri="{FF2B5EF4-FFF2-40B4-BE49-F238E27FC236}">
                    <a16:creationId xmlns:a16="http://schemas.microsoft.com/office/drawing/2014/main" id="{D068188A-5F6D-3349-B2DD-9A4F26D2F14A}"/>
                  </a:ext>
                </a:extLst>
              </p:cNvPr>
              <p:cNvSpPr/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32">
                <a:extLst>
                  <a:ext uri="{FF2B5EF4-FFF2-40B4-BE49-F238E27FC236}">
                    <a16:creationId xmlns:a16="http://schemas.microsoft.com/office/drawing/2014/main" id="{D068188A-5F6D-3349-B2DD-9A4F26D2F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5">
                <a:extLst>
                  <a:ext uri="{FF2B5EF4-FFF2-40B4-BE49-F238E27FC236}">
                    <a16:creationId xmlns:a16="http://schemas.microsoft.com/office/drawing/2014/main" id="{70D47698-54F9-D44D-AADE-B23C5D62A6DE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5">
                <a:extLst>
                  <a:ext uri="{FF2B5EF4-FFF2-40B4-BE49-F238E27FC236}">
                    <a16:creationId xmlns:a16="http://schemas.microsoft.com/office/drawing/2014/main" id="{70D47698-54F9-D44D-AADE-B23C5D62A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6">
                <a:extLst>
                  <a:ext uri="{FF2B5EF4-FFF2-40B4-BE49-F238E27FC236}">
                    <a16:creationId xmlns:a16="http://schemas.microsoft.com/office/drawing/2014/main" id="{87266049-993B-E840-B494-2D4259E98435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6">
                <a:extLst>
                  <a:ext uri="{FF2B5EF4-FFF2-40B4-BE49-F238E27FC236}">
                    <a16:creationId xmlns:a16="http://schemas.microsoft.com/office/drawing/2014/main" id="{87266049-993B-E840-B494-2D4259E98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37">
                <a:extLst>
                  <a:ext uri="{FF2B5EF4-FFF2-40B4-BE49-F238E27FC236}">
                    <a16:creationId xmlns:a16="http://schemas.microsoft.com/office/drawing/2014/main" id="{0180A39C-C188-F84A-8566-48C9D8E943CE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37">
                <a:extLst>
                  <a:ext uri="{FF2B5EF4-FFF2-40B4-BE49-F238E27FC236}">
                    <a16:creationId xmlns:a16="http://schemas.microsoft.com/office/drawing/2014/main" id="{0180A39C-C188-F84A-8566-48C9D8E94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38">
            <a:extLst>
              <a:ext uri="{FF2B5EF4-FFF2-40B4-BE49-F238E27FC236}">
                <a16:creationId xmlns:a16="http://schemas.microsoft.com/office/drawing/2014/main" id="{FB9C2CBD-F22E-704A-B61B-3217FA8EA4B1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0AE29B38-BABC-1F44-B9B1-336D63481C6D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0AE29B38-BABC-1F44-B9B1-336D63481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8">
                <a:extLst>
                  <a:ext uri="{FF2B5EF4-FFF2-40B4-BE49-F238E27FC236}">
                    <a16:creationId xmlns:a16="http://schemas.microsoft.com/office/drawing/2014/main" id="{039EA859-A0F7-FF45-9888-ECFE2642EE26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8">
                <a:extLst>
                  <a:ext uri="{FF2B5EF4-FFF2-40B4-BE49-F238E27FC236}">
                    <a16:creationId xmlns:a16="http://schemas.microsoft.com/office/drawing/2014/main" id="{039EA859-A0F7-FF45-9888-ECFE2642E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Содержимое 2">
            <a:extLst>
              <a:ext uri="{FF2B5EF4-FFF2-40B4-BE49-F238E27FC236}">
                <a16:creationId xmlns:a16="http://schemas.microsoft.com/office/drawing/2014/main" id="{E3A82D7A-D75B-6346-A81B-6B6C9F52EA9B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644AD5C3-D949-B24D-8394-B20A1E057584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644AD5C3-D949-B24D-8394-B20A1E057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Содержимое 2">
            <a:extLst>
              <a:ext uri="{FF2B5EF4-FFF2-40B4-BE49-F238E27FC236}">
                <a16:creationId xmlns:a16="http://schemas.microsoft.com/office/drawing/2014/main" id="{3E638DB9-3146-EA44-ACD5-EF25174A9F8E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7">
                <a:extLst>
                  <a:ext uri="{FF2B5EF4-FFF2-40B4-BE49-F238E27FC236}">
                    <a16:creationId xmlns:a16="http://schemas.microsoft.com/office/drawing/2014/main" id="{8E4FB651-EB9D-5848-AE87-78FA88190478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7">
                <a:extLst>
                  <a:ext uri="{FF2B5EF4-FFF2-40B4-BE49-F238E27FC236}">
                    <a16:creationId xmlns:a16="http://schemas.microsoft.com/office/drawing/2014/main" id="{8E4FB651-EB9D-5848-AE87-78FA88190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8">
                <a:extLst>
                  <a:ext uri="{FF2B5EF4-FFF2-40B4-BE49-F238E27FC236}">
                    <a16:creationId xmlns:a16="http://schemas.microsoft.com/office/drawing/2014/main" id="{E6A2BC30-5A3E-F145-9425-4C55B703F4C1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8">
                <a:extLst>
                  <a:ext uri="{FF2B5EF4-FFF2-40B4-BE49-F238E27FC236}">
                    <a16:creationId xmlns:a16="http://schemas.microsoft.com/office/drawing/2014/main" id="{E6A2BC30-5A3E-F145-9425-4C55B703F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6">
                <a:extLst>
                  <a:ext uri="{FF2B5EF4-FFF2-40B4-BE49-F238E27FC236}">
                    <a16:creationId xmlns:a16="http://schemas.microsoft.com/office/drawing/2014/main" id="{F9682191-2120-6145-8B8E-FFB5B649748F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6">
                <a:extLst>
                  <a:ext uri="{FF2B5EF4-FFF2-40B4-BE49-F238E27FC236}">
                    <a16:creationId xmlns:a16="http://schemas.microsoft.com/office/drawing/2014/main" id="{F9682191-2120-6145-8B8E-FFB5B6497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7">
                <a:extLst>
                  <a:ext uri="{FF2B5EF4-FFF2-40B4-BE49-F238E27FC236}">
                    <a16:creationId xmlns:a16="http://schemas.microsoft.com/office/drawing/2014/main" id="{30A16008-04FD-F547-9543-B9F320FD3FAE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7">
                <a:extLst>
                  <a:ext uri="{FF2B5EF4-FFF2-40B4-BE49-F238E27FC236}">
                    <a16:creationId xmlns:a16="http://schemas.microsoft.com/office/drawing/2014/main" id="{30A16008-04FD-F547-9543-B9F320FD3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Содержимое 2">
            <a:extLst>
              <a:ext uri="{FF2B5EF4-FFF2-40B4-BE49-F238E27FC236}">
                <a16:creationId xmlns:a16="http://schemas.microsoft.com/office/drawing/2014/main" id="{6F686997-0C62-DB4C-8CF1-F59858B23828}"/>
              </a:ext>
            </a:extLst>
          </p:cNvPr>
          <p:cNvSpPr txBox="1">
            <a:spLocks/>
          </p:cNvSpPr>
          <p:nvPr/>
        </p:nvSpPr>
        <p:spPr>
          <a:xfrm>
            <a:off x="788431" y="42626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21">
                <a:extLst>
                  <a:ext uri="{FF2B5EF4-FFF2-40B4-BE49-F238E27FC236}">
                    <a16:creationId xmlns:a16="http://schemas.microsoft.com/office/drawing/2014/main" id="{4D40E667-8ECF-8E4F-94FC-25925CB2E517}"/>
                  </a:ext>
                </a:extLst>
              </p:cNvPr>
              <p:cNvSpPr/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21">
                <a:extLst>
                  <a:ext uri="{FF2B5EF4-FFF2-40B4-BE49-F238E27FC236}">
                    <a16:creationId xmlns:a16="http://schemas.microsoft.com/office/drawing/2014/main" id="{4D40E667-8ECF-8E4F-94FC-25925CB2E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2">
                <a:extLst>
                  <a:ext uri="{FF2B5EF4-FFF2-40B4-BE49-F238E27FC236}">
                    <a16:creationId xmlns:a16="http://schemas.microsoft.com/office/drawing/2014/main" id="{DD344966-6A13-0E42-A289-9E2B850DF6BE}"/>
                  </a:ext>
                </a:extLst>
              </p:cNvPr>
              <p:cNvSpPr/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2">
                <a:extLst>
                  <a:ext uri="{FF2B5EF4-FFF2-40B4-BE49-F238E27FC236}">
                    <a16:creationId xmlns:a16="http://schemas.microsoft.com/office/drawing/2014/main" id="{DD344966-6A13-0E42-A289-9E2B850DF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3">
                <a:extLst>
                  <a:ext uri="{FF2B5EF4-FFF2-40B4-BE49-F238E27FC236}">
                    <a16:creationId xmlns:a16="http://schemas.microsoft.com/office/drawing/2014/main" id="{6AE6BC71-BFBA-5045-92F6-6197041E9C49}"/>
                  </a:ext>
                </a:extLst>
              </p:cNvPr>
              <p:cNvSpPr/>
              <p:nvPr/>
            </p:nvSpPr>
            <p:spPr>
              <a:xfrm>
                <a:off x="1636529" y="5759887"/>
                <a:ext cx="39695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3">
                <a:extLst>
                  <a:ext uri="{FF2B5EF4-FFF2-40B4-BE49-F238E27FC236}">
                    <a16:creationId xmlns:a16="http://schemas.microsoft.com/office/drawing/2014/main" id="{6AE6BC71-BFBA-5045-92F6-6197041E9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29" y="5759887"/>
                <a:ext cx="396954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35">
                <a:extLst>
                  <a:ext uri="{FF2B5EF4-FFF2-40B4-BE49-F238E27FC236}">
                    <a16:creationId xmlns:a16="http://schemas.microsoft.com/office/drawing/2014/main" id="{9148CD34-02C7-BE47-BAA1-2F0FB1DDABD6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35">
                <a:extLst>
                  <a:ext uri="{FF2B5EF4-FFF2-40B4-BE49-F238E27FC236}">
                    <a16:creationId xmlns:a16="http://schemas.microsoft.com/office/drawing/2014/main" id="{9148CD34-02C7-BE47-BAA1-2F0FB1DDAB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36">
                <a:extLst>
                  <a:ext uri="{FF2B5EF4-FFF2-40B4-BE49-F238E27FC236}">
                    <a16:creationId xmlns:a16="http://schemas.microsoft.com/office/drawing/2014/main" id="{82833A9A-B4A0-9A42-8E29-962FF51A4067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36">
                <a:extLst>
                  <a:ext uri="{FF2B5EF4-FFF2-40B4-BE49-F238E27FC236}">
                    <a16:creationId xmlns:a16="http://schemas.microsoft.com/office/drawing/2014/main" id="{82833A9A-B4A0-9A42-8E29-962FF51A4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37">
                <a:extLst>
                  <a:ext uri="{FF2B5EF4-FFF2-40B4-BE49-F238E27FC236}">
                    <a16:creationId xmlns:a16="http://schemas.microsoft.com/office/drawing/2014/main" id="{4FC4210B-0F94-2242-9456-5C6669EFF8DA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37">
                <a:extLst>
                  <a:ext uri="{FF2B5EF4-FFF2-40B4-BE49-F238E27FC236}">
                    <a16:creationId xmlns:a16="http://schemas.microsoft.com/office/drawing/2014/main" id="{4FC4210B-0F94-2242-9456-5C6669EFF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Прямоугольник 38">
            <a:extLst>
              <a:ext uri="{FF2B5EF4-FFF2-40B4-BE49-F238E27FC236}">
                <a16:creationId xmlns:a16="http://schemas.microsoft.com/office/drawing/2014/main" id="{1DFD1CA2-F969-D64E-8163-4A66BC4E2FB9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2B876C80-A8B4-7D44-9B6D-2FD52A75BE89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5A41415-2C37-094D-9B25-64E5547A9CF7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5A41415-2C37-094D-9B25-64E5547A9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B3D7F5-1465-4E42-995A-592DDB83F24A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B3D7F5-1465-4E42-995A-592DDB83F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0C3B39A-1D8A-164C-B80D-5A7D993100E5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0C3B39A-1D8A-164C-B80D-5A7D99310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435FD2-6D72-C348-ACCC-A8D1880AF95A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435FD2-6D72-C348-ACCC-A8D1880A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5389F6F7-D164-1F4D-BCF2-90E6AC916174}"/>
              </a:ext>
            </a:extLst>
          </p:cNvPr>
          <p:cNvSpPr txBox="1">
            <a:spLocks/>
          </p:cNvSpPr>
          <p:nvPr/>
        </p:nvSpPr>
        <p:spPr>
          <a:xfrm>
            <a:off x="788431" y="42626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81A7EE6-8945-3541-9C11-83C7B846A187}"/>
                  </a:ext>
                </a:extLst>
              </p:cNvPr>
              <p:cNvSpPr/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81A7EE6-8945-3541-9C11-83C7B846A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FE4311C2-A067-C344-ABCC-BA4A6DF7C8CD}"/>
                  </a:ext>
                </a:extLst>
              </p:cNvPr>
              <p:cNvSpPr/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FE4311C2-A067-C344-ABCC-BA4A6DF7C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357844D-246D-B344-951F-F752A28B8EE9}"/>
                  </a:ext>
                </a:extLst>
              </p:cNvPr>
              <p:cNvSpPr/>
              <p:nvPr/>
            </p:nvSpPr>
            <p:spPr>
              <a:xfrm>
                <a:off x="1636529" y="5759887"/>
                <a:ext cx="39695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357844D-246D-B344-951F-F752A28B8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29" y="5759887"/>
                <a:ext cx="396954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DDF36EC-39F1-C74A-8FBB-FA7584CD52E2}"/>
                  </a:ext>
                </a:extLst>
              </p:cNvPr>
              <p:cNvSpPr/>
              <p:nvPr/>
            </p:nvSpPr>
            <p:spPr>
              <a:xfrm>
                <a:off x="5436096" y="5776896"/>
                <a:ext cx="20431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DDF36EC-39F1-C74A-8FBB-FA7584CD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776896"/>
                <a:ext cx="2043187" cy="461665"/>
              </a:xfrm>
              <a:prstGeom prst="rect">
                <a:avLst/>
              </a:prstGeom>
              <a:blipFill>
                <a:blip r:embed="rId14"/>
                <a:stretch>
                  <a:fillRect r="-621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59C0A47-ADE4-ED41-B7FC-95C1F507E0DE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59C0A47-ADE4-ED41-B7FC-95C1F507E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BBDCD77-B9EF-9F48-B9C3-26DF8E748942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BBDCD77-B9EF-9F48-B9C3-26DF8E748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88A1CCD-56FC-1140-9C9E-BA2ABCB6C92A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88A1CCD-56FC-1140-9C9E-BA2ABCB6C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38AA4BE-53CF-FA42-B82A-BFBF127720FF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388585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FDAA15C-229F-CD47-BF9E-E12DEF357372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FDAA15C-229F-CD47-BF9E-E12DEF35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9E7812-E6CA-D346-84E8-B6A849209462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9E7812-E6CA-D346-84E8-B6A849209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1369D8E-D0A1-674E-ADCF-0C2FD720A6F8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1369D8E-D0A1-674E-ADCF-0C2FD720A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EA63AC-BB19-6E4C-8804-F6C6168B01BA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5">
                <a:extLst>
                  <a:ext uri="{FF2B5EF4-FFF2-40B4-BE49-F238E27FC236}">
                    <a16:creationId xmlns:a16="http://schemas.microsoft.com/office/drawing/2014/main" id="{2C9674F2-BC6F-BE4E-A8C1-7C722156AAA4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5">
                <a:extLst>
                  <a:ext uri="{FF2B5EF4-FFF2-40B4-BE49-F238E27FC236}">
                    <a16:creationId xmlns:a16="http://schemas.microsoft.com/office/drawing/2014/main" id="{2C9674F2-BC6F-BE4E-A8C1-7C722156A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8">
                <a:extLst>
                  <a:ext uri="{FF2B5EF4-FFF2-40B4-BE49-F238E27FC236}">
                    <a16:creationId xmlns:a16="http://schemas.microsoft.com/office/drawing/2014/main" id="{33F03CEC-B2CA-974D-A027-FB512D501834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8">
                <a:extLst>
                  <a:ext uri="{FF2B5EF4-FFF2-40B4-BE49-F238E27FC236}">
                    <a16:creationId xmlns:a16="http://schemas.microsoft.com/office/drawing/2014/main" id="{33F03CEC-B2CA-974D-A027-FB512D501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Содержимое 2">
            <a:extLst>
              <a:ext uri="{FF2B5EF4-FFF2-40B4-BE49-F238E27FC236}">
                <a16:creationId xmlns:a16="http://schemas.microsoft.com/office/drawing/2014/main" id="{BC3F210E-22CC-A145-B4F4-E3AEDC3188C7}"/>
              </a:ext>
            </a:extLst>
          </p:cNvPr>
          <p:cNvSpPr txBox="1">
            <a:spLocks/>
          </p:cNvSpPr>
          <p:nvPr/>
        </p:nvSpPr>
        <p:spPr>
          <a:xfrm>
            <a:off x="788431" y="779365"/>
            <a:ext cx="1388584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2">
                <a:extLst>
                  <a:ext uri="{FF2B5EF4-FFF2-40B4-BE49-F238E27FC236}">
                    <a16:creationId xmlns:a16="http://schemas.microsoft.com/office/drawing/2014/main" id="{9C4D3308-3355-8949-8B05-1867EBE8D948}"/>
                  </a:ext>
                </a:extLst>
              </p:cNvPr>
              <p:cNvSpPr/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2">
                <a:extLst>
                  <a:ext uri="{FF2B5EF4-FFF2-40B4-BE49-F238E27FC236}">
                    <a16:creationId xmlns:a16="http://schemas.microsoft.com/office/drawing/2014/main" id="{9C4D3308-3355-8949-8B05-1867EBE8D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4">
                <a:extLst>
                  <a:ext uri="{FF2B5EF4-FFF2-40B4-BE49-F238E27FC236}">
                    <a16:creationId xmlns:a16="http://schemas.microsoft.com/office/drawing/2014/main" id="{DD64D65F-A19E-904E-BC88-4B4DBE59468F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4">
                <a:extLst>
                  <a:ext uri="{FF2B5EF4-FFF2-40B4-BE49-F238E27FC236}">
                    <a16:creationId xmlns:a16="http://schemas.microsoft.com/office/drawing/2014/main" id="{DD64D65F-A19E-904E-BC88-4B4DBE594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644F9FA6-16A8-C94F-BE3B-E3F2BE2D1998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644F9FA6-16A8-C94F-BE3B-E3F2BE2D1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6">
                <a:extLst>
                  <a:ext uri="{FF2B5EF4-FFF2-40B4-BE49-F238E27FC236}">
                    <a16:creationId xmlns:a16="http://schemas.microsoft.com/office/drawing/2014/main" id="{5109DEC1-D82B-9142-A957-A104E88E9537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6">
                <a:extLst>
                  <a:ext uri="{FF2B5EF4-FFF2-40B4-BE49-F238E27FC236}">
                    <a16:creationId xmlns:a16="http://schemas.microsoft.com/office/drawing/2014/main" id="{5109DEC1-D82B-9142-A957-A104E88E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4">
            <a:extLst>
              <a:ext uri="{FF2B5EF4-FFF2-40B4-BE49-F238E27FC236}">
                <a16:creationId xmlns:a16="http://schemas.microsoft.com/office/drawing/2014/main" id="{B3820C2F-A6EF-0844-9483-3EFD2BD11A6A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2" name="Содержимое 2">
            <a:extLst>
              <a:ext uri="{FF2B5EF4-FFF2-40B4-BE49-F238E27FC236}">
                <a16:creationId xmlns:a16="http://schemas.microsoft.com/office/drawing/2014/main" id="{90125DD7-4B99-BE41-8DC3-EA3982C5AF9F}"/>
              </a:ext>
            </a:extLst>
          </p:cNvPr>
          <p:cNvSpPr txBox="1">
            <a:spLocks/>
          </p:cNvSpPr>
          <p:nvPr/>
        </p:nvSpPr>
        <p:spPr>
          <a:xfrm>
            <a:off x="788678" y="2815246"/>
            <a:ext cx="388843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Предиктивные интервалы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6">
                <a:extLst>
                  <a:ext uri="{FF2B5EF4-FFF2-40B4-BE49-F238E27FC236}">
                    <a16:creationId xmlns:a16="http://schemas.microsoft.com/office/drawing/2014/main" id="{DF891F5A-FF8E-824B-8900-64F2DE289360}"/>
                  </a:ext>
                </a:extLst>
              </p:cNvPr>
              <p:cNvSpPr/>
              <p:nvPr/>
            </p:nvSpPr>
            <p:spPr>
              <a:xfrm>
                <a:off x="2046046" y="3294568"/>
                <a:ext cx="49546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6">
                <a:extLst>
                  <a:ext uri="{FF2B5EF4-FFF2-40B4-BE49-F238E27FC236}">
                    <a16:creationId xmlns:a16="http://schemas.microsoft.com/office/drawing/2014/main" id="{DF891F5A-FF8E-824B-8900-64F2DE289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46" y="3294568"/>
                <a:ext cx="4954690" cy="461665"/>
              </a:xfrm>
              <a:prstGeom prst="rect">
                <a:avLst/>
              </a:prstGeom>
              <a:blipFill>
                <a:blip r:embed="rId10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7">
                <a:extLst>
                  <a:ext uri="{FF2B5EF4-FFF2-40B4-BE49-F238E27FC236}">
                    <a16:creationId xmlns:a16="http://schemas.microsoft.com/office/drawing/2014/main" id="{9D9C0F22-E584-3B4F-8D27-367CB8D2D0E4}"/>
                  </a:ext>
                </a:extLst>
              </p:cNvPr>
              <p:cNvSpPr/>
              <p:nvPr/>
            </p:nvSpPr>
            <p:spPr>
              <a:xfrm>
                <a:off x="1979712" y="3852535"/>
                <a:ext cx="64542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7">
                <a:extLst>
                  <a:ext uri="{FF2B5EF4-FFF2-40B4-BE49-F238E27FC236}">
                    <a16:creationId xmlns:a16="http://schemas.microsoft.com/office/drawing/2014/main" id="{9D9C0F22-E584-3B4F-8D27-367CB8D2D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852535"/>
                <a:ext cx="6454203" cy="461665"/>
              </a:xfrm>
              <a:prstGeom prst="rect">
                <a:avLst/>
              </a:prstGeom>
              <a:blipFill>
                <a:blip r:embed="rId11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0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1" y="779365"/>
            <a:ext cx="1388584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FDAA15C-229F-CD47-BF9E-E12DEF357372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FDAA15C-229F-CD47-BF9E-E12DEF35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9E7812-E6CA-D346-84E8-B6A849209462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9E7812-E6CA-D346-84E8-B6A849209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1369D8E-D0A1-674E-ADCF-0C2FD720A6F8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1369D8E-D0A1-674E-ADCF-0C2FD720A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EA63AC-BB19-6E4C-8804-F6C6168B01BA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5389F6F7-D164-1F4D-BCF2-90E6AC916174}"/>
              </a:ext>
            </a:extLst>
          </p:cNvPr>
          <p:cNvSpPr txBox="1">
            <a:spLocks/>
          </p:cNvSpPr>
          <p:nvPr/>
        </p:nvSpPr>
        <p:spPr>
          <a:xfrm>
            <a:off x="788678" y="2815246"/>
            <a:ext cx="388843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Предиктивные интервалы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B3711056-A1A2-4842-88D9-B1836B6C333D}"/>
              </a:ext>
            </a:extLst>
          </p:cNvPr>
          <p:cNvSpPr/>
          <p:nvPr/>
        </p:nvSpPr>
        <p:spPr>
          <a:xfrm>
            <a:off x="1401812" y="4669453"/>
            <a:ext cx="6454203" cy="135183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B2AC1C-09CC-0845-94BC-90B77457F239}"/>
              </a:ext>
            </a:extLst>
          </p:cNvPr>
          <p:cNvSpPr txBox="1"/>
          <p:nvPr/>
        </p:nvSpPr>
        <p:spPr>
          <a:xfrm>
            <a:off x="2088488" y="4765269"/>
            <a:ext cx="5795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Для более отдалённого горизонта получаем более широкие доверительные интервалы</a:t>
            </a: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D4A8BA6-A6A7-204A-AC6E-C953147F8B47}"/>
              </a:ext>
            </a:extLst>
          </p:cNvPr>
          <p:cNvSpPr/>
          <p:nvPr/>
        </p:nvSpPr>
        <p:spPr>
          <a:xfrm>
            <a:off x="1619672" y="486916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1108A00-08E9-C447-9CBA-D8DA4BE4ADE6}"/>
                  </a:ext>
                </a:extLst>
              </p:cNvPr>
              <p:cNvSpPr/>
              <p:nvPr/>
            </p:nvSpPr>
            <p:spPr>
              <a:xfrm>
                <a:off x="2046046" y="3294568"/>
                <a:ext cx="49546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1108A00-08E9-C447-9CBA-D8DA4BE4A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46" y="3294568"/>
                <a:ext cx="4954690" cy="461665"/>
              </a:xfrm>
              <a:prstGeom prst="rect">
                <a:avLst/>
              </a:prstGeom>
              <a:blipFill>
                <a:blip r:embed="rId10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F9055DD-E6BB-FE41-B9C3-ED98BB79A9CC}"/>
                  </a:ext>
                </a:extLst>
              </p:cNvPr>
              <p:cNvSpPr/>
              <p:nvPr/>
            </p:nvSpPr>
            <p:spPr>
              <a:xfrm>
                <a:off x="1979712" y="3852535"/>
                <a:ext cx="64542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F9055DD-E6BB-FE41-B9C3-ED98BB79A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852535"/>
                <a:ext cx="6454203" cy="461665"/>
              </a:xfrm>
              <a:prstGeom prst="rect">
                <a:avLst/>
              </a:prstGeom>
              <a:blipFill>
                <a:blip r:embed="rId11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9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E1FE68A3-3CDA-BC4E-8D75-03B939CC1702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раскладывает ряд на вымышленные составляющие </a:t>
            </a:r>
          </a:p>
        </p:txBody>
      </p:sp>
    </p:spTree>
    <p:extLst>
      <p:ext uri="{BB962C8B-B14F-4D97-AF65-F5344CB8AC3E}">
        <p14:creationId xmlns:p14="http://schemas.microsoft.com/office/powerpoint/2010/main" val="87253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C879DD3-55F1-CA44-9A4C-26A4EDC0EBB0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раскладывает ряд на вымышленные составляющие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Оценить неизвестные параметры модели можно методом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387299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</TotalTime>
  <Words>10722</Words>
  <Application>Microsoft Macintosh PowerPoint</Application>
  <PresentationFormat>On-screen Show (4:3)</PresentationFormat>
  <Paragraphs>1867</Paragraphs>
  <Slides>215</Slides>
  <Notes>204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2" baseType="lpstr">
      <vt:lpstr>Arial</vt:lpstr>
      <vt:lpstr>Calibri</vt:lpstr>
      <vt:lpstr>Cambria Math</vt:lpstr>
      <vt:lpstr>DIN Alternate Bold</vt:lpstr>
      <vt:lpstr>Myriad Pro</vt:lpstr>
      <vt:lpstr>Zapf Dingbats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Filipp Ulyankin</cp:lastModifiedBy>
  <cp:revision>1886</cp:revision>
  <dcterms:created xsi:type="dcterms:W3CDTF">2005-01-01T07:06:31Z</dcterms:created>
  <dcterms:modified xsi:type="dcterms:W3CDTF">2021-02-15T16:40:29Z</dcterms:modified>
</cp:coreProperties>
</file>